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4"/>
  </p:notesMasterIdLst>
  <p:handoutMasterIdLst>
    <p:handoutMasterId r:id="rId65"/>
  </p:handoutMasterIdLst>
  <p:sldIdLst>
    <p:sldId id="257" r:id="rId5"/>
    <p:sldId id="286" r:id="rId6"/>
    <p:sldId id="294" r:id="rId7"/>
    <p:sldId id="293" r:id="rId8"/>
    <p:sldId id="287" r:id="rId9"/>
    <p:sldId id="258" r:id="rId10"/>
    <p:sldId id="259" r:id="rId11"/>
    <p:sldId id="260" r:id="rId12"/>
    <p:sldId id="261" r:id="rId13"/>
    <p:sldId id="262" r:id="rId14"/>
    <p:sldId id="263" r:id="rId15"/>
    <p:sldId id="289" r:id="rId16"/>
    <p:sldId id="322" r:id="rId17"/>
    <p:sldId id="292" r:id="rId18"/>
    <p:sldId id="295" r:id="rId19"/>
    <p:sldId id="296" r:id="rId20"/>
    <p:sldId id="297" r:id="rId21"/>
    <p:sldId id="290" r:id="rId22"/>
    <p:sldId id="298" r:id="rId23"/>
    <p:sldId id="299" r:id="rId24"/>
    <p:sldId id="265" r:id="rId25"/>
    <p:sldId id="269" r:id="rId26"/>
    <p:sldId id="270" r:id="rId27"/>
    <p:sldId id="271" r:id="rId28"/>
    <p:sldId id="266" r:id="rId29"/>
    <p:sldId id="267" r:id="rId30"/>
    <p:sldId id="272" r:id="rId31"/>
    <p:sldId id="273" r:id="rId32"/>
    <p:sldId id="274" r:id="rId33"/>
    <p:sldId id="300" r:id="rId34"/>
    <p:sldId id="301" r:id="rId35"/>
    <p:sldId id="302" r:id="rId36"/>
    <p:sldId id="303" r:id="rId37"/>
    <p:sldId id="305" r:id="rId38"/>
    <p:sldId id="306" r:id="rId39"/>
    <p:sldId id="307" r:id="rId40"/>
    <p:sldId id="308" r:id="rId41"/>
    <p:sldId id="309" r:id="rId42"/>
    <p:sldId id="310" r:id="rId43"/>
    <p:sldId id="311" r:id="rId44"/>
    <p:sldId id="312" r:id="rId45"/>
    <p:sldId id="313" r:id="rId46"/>
    <p:sldId id="314" r:id="rId47"/>
    <p:sldId id="315" r:id="rId48"/>
    <p:sldId id="323" r:id="rId49"/>
    <p:sldId id="324" r:id="rId50"/>
    <p:sldId id="325" r:id="rId51"/>
    <p:sldId id="326" r:id="rId52"/>
    <p:sldId id="327" r:id="rId53"/>
    <p:sldId id="328" r:id="rId54"/>
    <p:sldId id="329" r:id="rId55"/>
    <p:sldId id="330" r:id="rId56"/>
    <p:sldId id="316" r:id="rId57"/>
    <p:sldId id="318" r:id="rId58"/>
    <p:sldId id="317" r:id="rId59"/>
    <p:sldId id="319" r:id="rId60"/>
    <p:sldId id="320" r:id="rId61"/>
    <p:sldId id="321" r:id="rId62"/>
    <p:sldId id="331" r:id="rId6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o Brandão" initials="PB" lastIdx="1" clrIdx="0">
    <p:extLst>
      <p:ext uri="{19B8F6BF-5375-455C-9EA6-DF929625EA0E}">
        <p15:presenceInfo xmlns:p15="http://schemas.microsoft.com/office/powerpoint/2012/main" userId="c9a1087500e448fe" providerId="Windows Live"/>
      </p:ext>
    </p:extLst>
  </p:cmAuthor>
  <p:cmAuthor id="2" name="Fabiano Oliveira Dos Santos" initials="FODS" lastIdx="2" clrIdx="1">
    <p:extLst>
      <p:ext uri="{19B8F6BF-5375-455C-9EA6-DF929625EA0E}">
        <p15:presenceInfo xmlns:p15="http://schemas.microsoft.com/office/powerpoint/2012/main" userId="S-1-5-21-3467313907-1213806960-2174068774-5688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404040"/>
    <a:srgbClr val="00AAFF"/>
    <a:srgbClr val="FFFF00"/>
    <a:srgbClr val="0000FF"/>
    <a:srgbClr val="00FF00"/>
    <a:srgbClr val="33CC3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83" autoAdjust="0"/>
  </p:normalViewPr>
  <p:slideViewPr>
    <p:cSldViewPr snapToGrid="0">
      <p:cViewPr varScale="1">
        <p:scale>
          <a:sx n="63" d="100"/>
          <a:sy n="63" d="100"/>
        </p:scale>
        <p:origin x="1380" y="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ano Oliveira Dos Santos" userId="372af16e-786b-4a15-9d04-5f2fbba612fa" providerId="ADAL" clId="{B6FCE625-740F-4CA9-8637-29ED97830978}"/>
    <pc:docChg chg="undo redo custSel addSld delSld modSld sldOrd">
      <pc:chgData name="Fabiano Oliveira Dos Santos" userId="372af16e-786b-4a15-9d04-5f2fbba612fa" providerId="ADAL" clId="{B6FCE625-740F-4CA9-8637-29ED97830978}" dt="2023-06-26T15:20:49.033" v="4002" actId="27636"/>
      <pc:docMkLst>
        <pc:docMk/>
      </pc:docMkLst>
      <pc:sldChg chg="addSp delSp modSp">
        <pc:chgData name="Fabiano Oliveira Dos Santos" userId="372af16e-786b-4a15-9d04-5f2fbba612fa" providerId="ADAL" clId="{B6FCE625-740F-4CA9-8637-29ED97830978}" dt="2023-06-25T09:54:17.610" v="13" actId="1076"/>
        <pc:sldMkLst>
          <pc:docMk/>
          <pc:sldMk cId="1290416563" sldId="257"/>
        </pc:sldMkLst>
        <pc:spChg chg="del mod">
          <ac:chgData name="Fabiano Oliveira Dos Santos" userId="372af16e-786b-4a15-9d04-5f2fbba612fa" providerId="ADAL" clId="{B6FCE625-740F-4CA9-8637-29ED97830978}" dt="2023-06-25T09:52:12.090" v="4" actId="478"/>
          <ac:spMkLst>
            <pc:docMk/>
            <pc:sldMk cId="1290416563" sldId="257"/>
            <ac:spMk id="2" creationId="{00000000-0000-0000-0000-000000000000}"/>
          </ac:spMkLst>
        </pc:spChg>
        <pc:spChg chg="add del mod">
          <ac:chgData name="Fabiano Oliveira Dos Santos" userId="372af16e-786b-4a15-9d04-5f2fbba612fa" providerId="ADAL" clId="{B6FCE625-740F-4CA9-8637-29ED97830978}" dt="2023-06-25T09:52:19.382" v="5" actId="478"/>
          <ac:spMkLst>
            <pc:docMk/>
            <pc:sldMk cId="1290416563" sldId="257"/>
            <ac:spMk id="4" creationId="{58FDC93A-2EDF-41DF-82FA-C3F09318B944}"/>
          </ac:spMkLst>
        </pc:spChg>
        <pc:picChg chg="add mod">
          <ac:chgData name="Fabiano Oliveira Dos Santos" userId="372af16e-786b-4a15-9d04-5f2fbba612fa" providerId="ADAL" clId="{B6FCE625-740F-4CA9-8637-29ED97830978}" dt="2023-06-25T09:54:17.610" v="13" actId="1076"/>
          <ac:picMkLst>
            <pc:docMk/>
            <pc:sldMk cId="1290416563" sldId="257"/>
            <ac:picMk id="1026" creationId="{79B91023-A57A-4E1C-A4BF-43AFBF3DC13D}"/>
          </ac:picMkLst>
        </pc:picChg>
        <pc:picChg chg="add del">
          <ac:chgData name="Fabiano Oliveira Dos Santos" userId="372af16e-786b-4a15-9d04-5f2fbba612fa" providerId="ADAL" clId="{B6FCE625-740F-4CA9-8637-29ED97830978}" dt="2023-06-25T09:53:00.055" v="10"/>
          <ac:picMkLst>
            <pc:docMk/>
            <pc:sldMk cId="1290416563" sldId="257"/>
            <ac:picMk id="1028" creationId="{545CAEF3-AFFA-4A19-84BD-0A357939C89B}"/>
          </ac:picMkLst>
        </pc:picChg>
      </pc:sldChg>
      <pc:sldChg chg="modSp ord">
        <pc:chgData name="Fabiano Oliveira Dos Santos" userId="372af16e-786b-4a15-9d04-5f2fbba612fa" providerId="ADAL" clId="{B6FCE625-740F-4CA9-8637-29ED97830978}" dt="2023-06-25T18:03:29.365" v="1502" actId="1076"/>
        <pc:sldMkLst>
          <pc:docMk/>
          <pc:sldMk cId="2675810445" sldId="258"/>
        </pc:sldMkLst>
        <pc:spChg chg="mod">
          <ac:chgData name="Fabiano Oliveira Dos Santos" userId="372af16e-786b-4a15-9d04-5f2fbba612fa" providerId="ADAL" clId="{B6FCE625-740F-4CA9-8637-29ED97830978}" dt="2023-06-25T18:03:29.365" v="1502" actId="1076"/>
          <ac:spMkLst>
            <pc:docMk/>
            <pc:sldMk cId="2675810445" sldId="258"/>
            <ac:spMk id="2" creationId="{A2FC7C17-4649-479B-B1C2-3B2A33C92F40}"/>
          </ac:spMkLst>
        </pc:spChg>
        <pc:spChg chg="mod">
          <ac:chgData name="Fabiano Oliveira Dos Santos" userId="372af16e-786b-4a15-9d04-5f2fbba612fa" providerId="ADAL" clId="{B6FCE625-740F-4CA9-8637-29ED97830978}" dt="2023-06-25T18:03:24.786" v="1501" actId="6549"/>
          <ac:spMkLst>
            <pc:docMk/>
            <pc:sldMk cId="2675810445" sldId="258"/>
            <ac:spMk id="4" creationId="{1CCB6BD1-AA9F-47D2-8985-F3DC7542750A}"/>
          </ac:spMkLst>
        </pc:spChg>
      </pc:sldChg>
      <pc:sldChg chg="ord">
        <pc:chgData name="Fabiano Oliveira Dos Santos" userId="372af16e-786b-4a15-9d04-5f2fbba612fa" providerId="ADAL" clId="{B6FCE625-740F-4CA9-8637-29ED97830978}" dt="2023-06-25T11:57:47.207" v="714"/>
        <pc:sldMkLst>
          <pc:docMk/>
          <pc:sldMk cId="1377405706" sldId="259"/>
        </pc:sldMkLst>
      </pc:sldChg>
      <pc:sldChg chg="ord">
        <pc:chgData name="Fabiano Oliveira Dos Santos" userId="372af16e-786b-4a15-9d04-5f2fbba612fa" providerId="ADAL" clId="{B6FCE625-740F-4CA9-8637-29ED97830978}" dt="2023-06-25T11:57:47.207" v="714"/>
        <pc:sldMkLst>
          <pc:docMk/>
          <pc:sldMk cId="4120549955" sldId="260"/>
        </pc:sldMkLst>
      </pc:sldChg>
      <pc:sldChg chg="ord">
        <pc:chgData name="Fabiano Oliveira Dos Santos" userId="372af16e-786b-4a15-9d04-5f2fbba612fa" providerId="ADAL" clId="{B6FCE625-740F-4CA9-8637-29ED97830978}" dt="2023-06-25T11:57:47.207" v="714"/>
        <pc:sldMkLst>
          <pc:docMk/>
          <pc:sldMk cId="1781092756" sldId="261"/>
        </pc:sldMkLst>
      </pc:sldChg>
      <pc:sldChg chg="ord">
        <pc:chgData name="Fabiano Oliveira Dos Santos" userId="372af16e-786b-4a15-9d04-5f2fbba612fa" providerId="ADAL" clId="{B6FCE625-740F-4CA9-8637-29ED97830978}" dt="2023-06-25T11:57:47.207" v="714"/>
        <pc:sldMkLst>
          <pc:docMk/>
          <pc:sldMk cId="2583081535" sldId="262"/>
        </pc:sldMkLst>
      </pc:sldChg>
      <pc:sldChg chg="addSp delSp modSp ord">
        <pc:chgData name="Fabiano Oliveira Dos Santos" userId="372af16e-786b-4a15-9d04-5f2fbba612fa" providerId="ADAL" clId="{B6FCE625-740F-4CA9-8637-29ED97830978}" dt="2023-06-25T17:07:59.305" v="868" actId="14100"/>
        <pc:sldMkLst>
          <pc:docMk/>
          <pc:sldMk cId="1551917506" sldId="263"/>
        </pc:sldMkLst>
        <pc:spChg chg="mod">
          <ac:chgData name="Fabiano Oliveira Dos Santos" userId="372af16e-786b-4a15-9d04-5f2fbba612fa" providerId="ADAL" clId="{B6FCE625-740F-4CA9-8637-29ED97830978}" dt="2023-06-25T12:01:14.519" v="728" actId="1076"/>
          <ac:spMkLst>
            <pc:docMk/>
            <pc:sldMk cId="1551917506" sldId="263"/>
            <ac:spMk id="4" creationId="{1CCB6BD1-AA9F-47D2-8985-F3DC7542750A}"/>
          </ac:spMkLst>
        </pc:spChg>
        <pc:picChg chg="add mod">
          <ac:chgData name="Fabiano Oliveira Dos Santos" userId="372af16e-786b-4a15-9d04-5f2fbba612fa" providerId="ADAL" clId="{B6FCE625-740F-4CA9-8637-29ED97830978}" dt="2023-06-25T17:07:57.152" v="867" actId="14100"/>
          <ac:picMkLst>
            <pc:docMk/>
            <pc:sldMk cId="1551917506" sldId="263"/>
            <ac:picMk id="2" creationId="{DBA631C3-2D46-443F-AB65-9FF083F7F929}"/>
          </ac:picMkLst>
        </pc:picChg>
        <pc:picChg chg="del">
          <ac:chgData name="Fabiano Oliveira Dos Santos" userId="372af16e-786b-4a15-9d04-5f2fbba612fa" providerId="ADAL" clId="{B6FCE625-740F-4CA9-8637-29ED97830978}" dt="2023-06-25T12:01:07.859" v="725" actId="478"/>
          <ac:picMkLst>
            <pc:docMk/>
            <pc:sldMk cId="1551917506" sldId="263"/>
            <ac:picMk id="3" creationId="{55F1FDFE-615B-4A19-A8A0-99249556A6B2}"/>
          </ac:picMkLst>
        </pc:picChg>
        <pc:picChg chg="add mod">
          <ac:chgData name="Fabiano Oliveira Dos Santos" userId="372af16e-786b-4a15-9d04-5f2fbba612fa" providerId="ADAL" clId="{B6FCE625-740F-4CA9-8637-29ED97830978}" dt="2023-06-25T17:07:59.305" v="868" actId="14100"/>
          <ac:picMkLst>
            <pc:docMk/>
            <pc:sldMk cId="1551917506" sldId="263"/>
            <ac:picMk id="5" creationId="{7DC987B1-1B22-482D-87FA-46E1DA219DC5}"/>
          </ac:picMkLst>
        </pc:picChg>
      </pc:sldChg>
      <pc:sldChg chg="addSp delSp modSp">
        <pc:chgData name="Fabiano Oliveira Dos Santos" userId="372af16e-786b-4a15-9d04-5f2fbba612fa" providerId="ADAL" clId="{B6FCE625-740F-4CA9-8637-29ED97830978}" dt="2023-06-25T18:08:18.615" v="1532" actId="122"/>
        <pc:sldMkLst>
          <pc:docMk/>
          <pc:sldMk cId="2597755886" sldId="265"/>
        </pc:sldMkLst>
        <pc:spChg chg="mod">
          <ac:chgData name="Fabiano Oliveira Dos Santos" userId="372af16e-786b-4a15-9d04-5f2fbba612fa" providerId="ADAL" clId="{B6FCE625-740F-4CA9-8637-29ED97830978}" dt="2023-06-25T18:08:18.615" v="1532" actId="122"/>
          <ac:spMkLst>
            <pc:docMk/>
            <pc:sldMk cId="2597755886" sldId="265"/>
            <ac:spMk id="4" creationId="{1CCB6BD1-AA9F-47D2-8985-F3DC7542750A}"/>
          </ac:spMkLst>
        </pc:spChg>
        <pc:spChg chg="add mod">
          <ac:chgData name="Fabiano Oliveira Dos Santos" userId="372af16e-786b-4a15-9d04-5f2fbba612fa" providerId="ADAL" clId="{B6FCE625-740F-4CA9-8637-29ED97830978}" dt="2023-06-25T18:07:28.319" v="1526" actId="20577"/>
          <ac:spMkLst>
            <pc:docMk/>
            <pc:sldMk cId="2597755886" sldId="265"/>
            <ac:spMk id="5" creationId="{06FAB985-09F0-4B03-97B8-E7158096E36D}"/>
          </ac:spMkLst>
        </pc:spChg>
        <pc:picChg chg="del">
          <ac:chgData name="Fabiano Oliveira Dos Santos" userId="372af16e-786b-4a15-9d04-5f2fbba612fa" providerId="ADAL" clId="{B6FCE625-740F-4CA9-8637-29ED97830978}" dt="2023-06-25T18:06:42.220" v="1513" actId="478"/>
          <ac:picMkLst>
            <pc:docMk/>
            <pc:sldMk cId="2597755886" sldId="265"/>
            <ac:picMk id="2" creationId="{C1FAC214-DF22-4201-A104-2C1D7DF31CED}"/>
          </ac:picMkLst>
        </pc:picChg>
        <pc:picChg chg="add mod">
          <ac:chgData name="Fabiano Oliveira Dos Santos" userId="372af16e-786b-4a15-9d04-5f2fbba612fa" providerId="ADAL" clId="{B6FCE625-740F-4CA9-8637-29ED97830978}" dt="2023-06-25T18:08:13.717" v="1531" actId="1076"/>
          <ac:picMkLst>
            <pc:docMk/>
            <pc:sldMk cId="2597755886" sldId="265"/>
            <ac:picMk id="3" creationId="{88977D6C-D996-4876-A8C7-83008579A617}"/>
          </ac:picMkLst>
        </pc:picChg>
      </pc:sldChg>
      <pc:sldChg chg="addSp delSp modSp">
        <pc:chgData name="Fabiano Oliveira Dos Santos" userId="372af16e-786b-4a15-9d04-5f2fbba612fa" providerId="ADAL" clId="{B6FCE625-740F-4CA9-8637-29ED97830978}" dt="2023-06-25T18:17:04.480" v="1590" actId="14100"/>
        <pc:sldMkLst>
          <pc:docMk/>
          <pc:sldMk cId="2240388343" sldId="269"/>
        </pc:sldMkLst>
        <pc:spChg chg="mod">
          <ac:chgData name="Fabiano Oliveira Dos Santos" userId="372af16e-786b-4a15-9d04-5f2fbba612fa" providerId="ADAL" clId="{B6FCE625-740F-4CA9-8637-29ED97830978}" dt="2023-06-25T18:16:45.384" v="1585" actId="113"/>
          <ac:spMkLst>
            <pc:docMk/>
            <pc:sldMk cId="2240388343" sldId="269"/>
            <ac:spMk id="4" creationId="{1CCB6BD1-AA9F-47D2-8985-F3DC7542750A}"/>
          </ac:spMkLst>
        </pc:spChg>
        <pc:spChg chg="add mod">
          <ac:chgData name="Fabiano Oliveira Dos Santos" userId="372af16e-786b-4a15-9d04-5f2fbba612fa" providerId="ADAL" clId="{B6FCE625-740F-4CA9-8637-29ED97830978}" dt="2023-06-25T18:12:53.540" v="1563"/>
          <ac:spMkLst>
            <pc:docMk/>
            <pc:sldMk cId="2240388343" sldId="269"/>
            <ac:spMk id="5" creationId="{85201992-F76A-4314-BD92-E701E9ECDC3C}"/>
          </ac:spMkLst>
        </pc:spChg>
        <pc:spChg chg="add mod">
          <ac:chgData name="Fabiano Oliveira Dos Santos" userId="372af16e-786b-4a15-9d04-5f2fbba612fa" providerId="ADAL" clId="{B6FCE625-740F-4CA9-8637-29ED97830978}" dt="2023-06-25T18:17:04.480" v="1590" actId="14100"/>
          <ac:spMkLst>
            <pc:docMk/>
            <pc:sldMk cId="2240388343" sldId="269"/>
            <ac:spMk id="8" creationId="{43A53A0F-F605-482A-BCD9-7748E3E9D381}"/>
          </ac:spMkLst>
        </pc:spChg>
        <pc:picChg chg="add del mod">
          <ac:chgData name="Fabiano Oliveira Dos Santos" userId="372af16e-786b-4a15-9d04-5f2fbba612fa" providerId="ADAL" clId="{B6FCE625-740F-4CA9-8637-29ED97830978}" dt="2023-06-25T18:14:30.543" v="1573" actId="478"/>
          <ac:picMkLst>
            <pc:docMk/>
            <pc:sldMk cId="2240388343" sldId="269"/>
            <ac:picMk id="2" creationId="{76679D31-594A-4476-BE3E-94F0DF25343C}"/>
          </ac:picMkLst>
        </pc:picChg>
        <pc:picChg chg="del">
          <ac:chgData name="Fabiano Oliveira Dos Santos" userId="372af16e-786b-4a15-9d04-5f2fbba612fa" providerId="ADAL" clId="{B6FCE625-740F-4CA9-8637-29ED97830978}" dt="2023-06-25T18:11:34.557" v="1538" actId="478"/>
          <ac:picMkLst>
            <pc:docMk/>
            <pc:sldMk cId="2240388343" sldId="269"/>
            <ac:picMk id="3" creationId="{9EA37A39-5DAF-4A00-BFFB-7F855045EE9B}"/>
          </ac:picMkLst>
        </pc:picChg>
        <pc:picChg chg="add del mod">
          <ac:chgData name="Fabiano Oliveira Dos Santos" userId="372af16e-786b-4a15-9d04-5f2fbba612fa" providerId="ADAL" clId="{B6FCE625-740F-4CA9-8637-29ED97830978}" dt="2023-06-25T18:16:17.802" v="1581" actId="478"/>
          <ac:picMkLst>
            <pc:docMk/>
            <pc:sldMk cId="2240388343" sldId="269"/>
            <ac:picMk id="6" creationId="{73B6F4DE-89BC-40C6-AF2D-AD09E16F4772}"/>
          </ac:picMkLst>
        </pc:picChg>
        <pc:picChg chg="add mod">
          <ac:chgData name="Fabiano Oliveira Dos Santos" userId="372af16e-786b-4a15-9d04-5f2fbba612fa" providerId="ADAL" clId="{B6FCE625-740F-4CA9-8637-29ED97830978}" dt="2023-06-25T18:16:37.284" v="1584" actId="14100"/>
          <ac:picMkLst>
            <pc:docMk/>
            <pc:sldMk cId="2240388343" sldId="269"/>
            <ac:picMk id="7" creationId="{AD241B70-2F97-4E79-86F7-3B33CAAAD232}"/>
          </ac:picMkLst>
        </pc:picChg>
      </pc:sldChg>
      <pc:sldChg chg="modSp">
        <pc:chgData name="Fabiano Oliveira Dos Santos" userId="372af16e-786b-4a15-9d04-5f2fbba612fa" providerId="ADAL" clId="{B6FCE625-740F-4CA9-8637-29ED97830978}" dt="2023-06-25T18:20:42.013" v="1634" actId="20577"/>
        <pc:sldMkLst>
          <pc:docMk/>
          <pc:sldMk cId="4040946110" sldId="271"/>
        </pc:sldMkLst>
        <pc:spChg chg="mod">
          <ac:chgData name="Fabiano Oliveira Dos Santos" userId="372af16e-786b-4a15-9d04-5f2fbba612fa" providerId="ADAL" clId="{B6FCE625-740F-4CA9-8637-29ED97830978}" dt="2023-06-25T18:20:42.013" v="1634" actId="20577"/>
          <ac:spMkLst>
            <pc:docMk/>
            <pc:sldMk cId="4040946110" sldId="271"/>
            <ac:spMk id="4" creationId="{1CCB6BD1-AA9F-47D2-8985-F3DC7542750A}"/>
          </ac:spMkLst>
        </pc:spChg>
        <pc:picChg chg="mod">
          <ac:chgData name="Fabiano Oliveira Dos Santos" userId="372af16e-786b-4a15-9d04-5f2fbba612fa" providerId="ADAL" clId="{B6FCE625-740F-4CA9-8637-29ED97830978}" dt="2023-06-25T18:20:14.372" v="1628" actId="14100"/>
          <ac:picMkLst>
            <pc:docMk/>
            <pc:sldMk cId="4040946110" sldId="271"/>
            <ac:picMk id="3" creationId="{BA4CAB77-4FC7-4F3B-83A7-FEB7628BF4A8}"/>
          </ac:picMkLst>
        </pc:picChg>
      </pc:sldChg>
      <pc:sldChg chg="addSp delSp modSp">
        <pc:chgData name="Fabiano Oliveira Dos Santos" userId="372af16e-786b-4a15-9d04-5f2fbba612fa" providerId="ADAL" clId="{B6FCE625-740F-4CA9-8637-29ED97830978}" dt="2023-06-25T18:38:09.142" v="1652" actId="14100"/>
        <pc:sldMkLst>
          <pc:docMk/>
          <pc:sldMk cId="3519597107" sldId="272"/>
        </pc:sldMkLst>
        <pc:spChg chg="mod">
          <ac:chgData name="Fabiano Oliveira Dos Santos" userId="372af16e-786b-4a15-9d04-5f2fbba612fa" providerId="ADAL" clId="{B6FCE625-740F-4CA9-8637-29ED97830978}" dt="2023-06-25T18:32:36.663" v="1641" actId="113"/>
          <ac:spMkLst>
            <pc:docMk/>
            <pc:sldMk cId="3519597107" sldId="272"/>
            <ac:spMk id="3" creationId="{C0230D3E-694B-4B81-876E-D70CE1AD4758}"/>
          </ac:spMkLst>
        </pc:spChg>
        <pc:picChg chg="add del mod">
          <ac:chgData name="Fabiano Oliveira Dos Santos" userId="372af16e-786b-4a15-9d04-5f2fbba612fa" providerId="ADAL" clId="{B6FCE625-740F-4CA9-8637-29ED97830978}" dt="2023-06-25T18:37:12.066" v="1646" actId="478"/>
          <ac:picMkLst>
            <pc:docMk/>
            <pc:sldMk cId="3519597107" sldId="272"/>
            <ac:picMk id="2" creationId="{D5647161-EF77-47DC-8C56-2640CE24AB76}"/>
          </ac:picMkLst>
        </pc:picChg>
        <pc:picChg chg="del">
          <ac:chgData name="Fabiano Oliveira Dos Santos" userId="372af16e-786b-4a15-9d04-5f2fbba612fa" providerId="ADAL" clId="{B6FCE625-740F-4CA9-8637-29ED97830978}" dt="2023-06-25T18:31:36.661" v="1635" actId="478"/>
          <ac:picMkLst>
            <pc:docMk/>
            <pc:sldMk cId="3519597107" sldId="272"/>
            <ac:picMk id="5" creationId="{CDF4B7C7-6679-434E-93E8-CDEE88D322AF}"/>
          </ac:picMkLst>
        </pc:picChg>
        <pc:picChg chg="add mod">
          <ac:chgData name="Fabiano Oliveira Dos Santos" userId="372af16e-786b-4a15-9d04-5f2fbba612fa" providerId="ADAL" clId="{B6FCE625-740F-4CA9-8637-29ED97830978}" dt="2023-06-25T18:38:09.142" v="1652" actId="14100"/>
          <ac:picMkLst>
            <pc:docMk/>
            <pc:sldMk cId="3519597107" sldId="272"/>
            <ac:picMk id="6" creationId="{99F07263-BDDA-4EE9-B7D7-296D022A30DF}"/>
          </ac:picMkLst>
        </pc:picChg>
      </pc:sldChg>
      <pc:sldChg chg="addSp delSp modSp">
        <pc:chgData name="Fabiano Oliveira Dos Santos" userId="372af16e-786b-4a15-9d04-5f2fbba612fa" providerId="ADAL" clId="{B6FCE625-740F-4CA9-8637-29ED97830978}" dt="2023-06-25T18:45:23.838" v="1663" actId="1076"/>
        <pc:sldMkLst>
          <pc:docMk/>
          <pc:sldMk cId="1668649717" sldId="273"/>
        </pc:sldMkLst>
        <pc:spChg chg="mod">
          <ac:chgData name="Fabiano Oliveira Dos Santos" userId="372af16e-786b-4a15-9d04-5f2fbba612fa" providerId="ADAL" clId="{B6FCE625-740F-4CA9-8637-29ED97830978}" dt="2023-06-25T18:45:10.696" v="1661" actId="403"/>
          <ac:spMkLst>
            <pc:docMk/>
            <pc:sldMk cId="1668649717" sldId="273"/>
            <ac:spMk id="3" creationId="{C0230D3E-694B-4B81-876E-D70CE1AD4758}"/>
          </ac:spMkLst>
        </pc:spChg>
        <pc:picChg chg="del">
          <ac:chgData name="Fabiano Oliveira Dos Santos" userId="372af16e-786b-4a15-9d04-5f2fbba612fa" providerId="ADAL" clId="{B6FCE625-740F-4CA9-8637-29ED97830978}" dt="2023-06-25T18:38:49.587" v="1653" actId="478"/>
          <ac:picMkLst>
            <pc:docMk/>
            <pc:sldMk cId="1668649717" sldId="273"/>
            <ac:picMk id="2" creationId="{CE14974D-71BF-47DA-B8F6-FCEE1FF73F47}"/>
          </ac:picMkLst>
        </pc:picChg>
        <pc:picChg chg="add mod">
          <ac:chgData name="Fabiano Oliveira Dos Santos" userId="372af16e-786b-4a15-9d04-5f2fbba612fa" providerId="ADAL" clId="{B6FCE625-740F-4CA9-8637-29ED97830978}" dt="2023-06-25T18:45:23.838" v="1663" actId="1076"/>
          <ac:picMkLst>
            <pc:docMk/>
            <pc:sldMk cId="1668649717" sldId="273"/>
            <ac:picMk id="5" creationId="{A9CBD16C-976C-4362-B645-B57BF8A5B099}"/>
          </ac:picMkLst>
        </pc:picChg>
      </pc:sldChg>
      <pc:sldChg chg="addSp delSp modSp">
        <pc:chgData name="Fabiano Oliveira Dos Santos" userId="372af16e-786b-4a15-9d04-5f2fbba612fa" providerId="ADAL" clId="{B6FCE625-740F-4CA9-8637-29ED97830978}" dt="2023-06-25T18:51:07.402" v="1710" actId="207"/>
        <pc:sldMkLst>
          <pc:docMk/>
          <pc:sldMk cId="3289486970" sldId="274"/>
        </pc:sldMkLst>
        <pc:spChg chg="mod">
          <ac:chgData name="Fabiano Oliveira Dos Santos" userId="372af16e-786b-4a15-9d04-5f2fbba612fa" providerId="ADAL" clId="{B6FCE625-740F-4CA9-8637-29ED97830978}" dt="2023-06-25T18:50:50.725" v="1706" actId="20577"/>
          <ac:spMkLst>
            <pc:docMk/>
            <pc:sldMk cId="3289486970" sldId="274"/>
            <ac:spMk id="3" creationId="{C0230D3E-694B-4B81-876E-D70CE1AD4758}"/>
          </ac:spMkLst>
        </pc:spChg>
        <pc:spChg chg="add mod">
          <ac:chgData name="Fabiano Oliveira Dos Santos" userId="372af16e-786b-4a15-9d04-5f2fbba612fa" providerId="ADAL" clId="{B6FCE625-740F-4CA9-8637-29ED97830978}" dt="2023-06-25T18:51:07.402" v="1710" actId="207"/>
          <ac:spMkLst>
            <pc:docMk/>
            <pc:sldMk cId="3289486970" sldId="274"/>
            <ac:spMk id="7" creationId="{3C0675E0-DF13-4223-97EF-11A881AB1C12}"/>
          </ac:spMkLst>
        </pc:spChg>
        <pc:picChg chg="add del mod">
          <ac:chgData name="Fabiano Oliveira Dos Santos" userId="372af16e-786b-4a15-9d04-5f2fbba612fa" providerId="ADAL" clId="{B6FCE625-740F-4CA9-8637-29ED97830978}" dt="2023-06-25T18:50:24.707" v="1691" actId="478"/>
          <ac:picMkLst>
            <pc:docMk/>
            <pc:sldMk cId="3289486970" sldId="274"/>
            <ac:picMk id="2" creationId="{4B27D5DF-20FF-43E8-934E-914CD470B69D}"/>
          </ac:picMkLst>
        </pc:picChg>
        <pc:picChg chg="del">
          <ac:chgData name="Fabiano Oliveira Dos Santos" userId="372af16e-786b-4a15-9d04-5f2fbba612fa" providerId="ADAL" clId="{B6FCE625-740F-4CA9-8637-29ED97830978}" dt="2023-06-25T18:45:31.809" v="1664" actId="478"/>
          <ac:picMkLst>
            <pc:docMk/>
            <pc:sldMk cId="3289486970" sldId="274"/>
            <ac:picMk id="5" creationId="{B8CEC764-6AD4-4BF7-A564-2067AB612C1B}"/>
          </ac:picMkLst>
        </pc:picChg>
        <pc:picChg chg="add mod">
          <ac:chgData name="Fabiano Oliveira Dos Santos" userId="372af16e-786b-4a15-9d04-5f2fbba612fa" providerId="ADAL" clId="{B6FCE625-740F-4CA9-8637-29ED97830978}" dt="2023-06-25T18:50:53.944" v="1707" actId="14100"/>
          <ac:picMkLst>
            <pc:docMk/>
            <pc:sldMk cId="3289486970" sldId="274"/>
            <ac:picMk id="6" creationId="{59CEF2BE-2108-47CA-A71B-5850D8B43448}"/>
          </ac:picMkLst>
        </pc:picChg>
      </pc:sldChg>
      <pc:sldChg chg="del">
        <pc:chgData name="Fabiano Oliveira Dos Santos" userId="372af16e-786b-4a15-9d04-5f2fbba612fa" providerId="ADAL" clId="{B6FCE625-740F-4CA9-8637-29ED97830978}" dt="2023-06-25T18:48:12.259" v="1665" actId="2696"/>
        <pc:sldMkLst>
          <pc:docMk/>
          <pc:sldMk cId="1168486462" sldId="275"/>
        </pc:sldMkLst>
      </pc:sldChg>
      <pc:sldChg chg="del">
        <pc:chgData name="Fabiano Oliveira Dos Santos" userId="372af16e-786b-4a15-9d04-5f2fbba612fa" providerId="ADAL" clId="{B6FCE625-740F-4CA9-8637-29ED97830978}" dt="2023-06-25T18:48:12.259" v="1666" actId="2696"/>
        <pc:sldMkLst>
          <pc:docMk/>
          <pc:sldMk cId="2456449032" sldId="276"/>
        </pc:sldMkLst>
      </pc:sldChg>
      <pc:sldChg chg="del">
        <pc:chgData name="Fabiano Oliveira Dos Santos" userId="372af16e-786b-4a15-9d04-5f2fbba612fa" providerId="ADAL" clId="{B6FCE625-740F-4CA9-8637-29ED97830978}" dt="2023-06-25T18:48:12.275" v="1667" actId="2696"/>
        <pc:sldMkLst>
          <pc:docMk/>
          <pc:sldMk cId="94704729" sldId="277"/>
        </pc:sldMkLst>
      </pc:sldChg>
      <pc:sldChg chg="del">
        <pc:chgData name="Fabiano Oliveira Dos Santos" userId="372af16e-786b-4a15-9d04-5f2fbba612fa" providerId="ADAL" clId="{B6FCE625-740F-4CA9-8637-29ED97830978}" dt="2023-06-25T18:48:12.275" v="1668" actId="2696"/>
        <pc:sldMkLst>
          <pc:docMk/>
          <pc:sldMk cId="2185233475" sldId="278"/>
        </pc:sldMkLst>
      </pc:sldChg>
      <pc:sldChg chg="del">
        <pc:chgData name="Fabiano Oliveira Dos Santos" userId="372af16e-786b-4a15-9d04-5f2fbba612fa" providerId="ADAL" clId="{B6FCE625-740F-4CA9-8637-29ED97830978}" dt="2023-06-25T18:48:12.275" v="1669" actId="2696"/>
        <pc:sldMkLst>
          <pc:docMk/>
          <pc:sldMk cId="2081495043" sldId="279"/>
        </pc:sldMkLst>
      </pc:sldChg>
      <pc:sldChg chg="del">
        <pc:chgData name="Fabiano Oliveira Dos Santos" userId="372af16e-786b-4a15-9d04-5f2fbba612fa" providerId="ADAL" clId="{B6FCE625-740F-4CA9-8637-29ED97830978}" dt="2023-06-25T18:48:12.275" v="1670" actId="2696"/>
        <pc:sldMkLst>
          <pc:docMk/>
          <pc:sldMk cId="3949768391" sldId="280"/>
        </pc:sldMkLst>
      </pc:sldChg>
      <pc:sldChg chg="del">
        <pc:chgData name="Fabiano Oliveira Dos Santos" userId="372af16e-786b-4a15-9d04-5f2fbba612fa" providerId="ADAL" clId="{B6FCE625-740F-4CA9-8637-29ED97830978}" dt="2023-06-25T18:48:12.291" v="1672" actId="2696"/>
        <pc:sldMkLst>
          <pc:docMk/>
          <pc:sldMk cId="3651656141" sldId="281"/>
        </pc:sldMkLst>
      </pc:sldChg>
      <pc:sldChg chg="del">
        <pc:chgData name="Fabiano Oliveira Dos Santos" userId="372af16e-786b-4a15-9d04-5f2fbba612fa" providerId="ADAL" clId="{B6FCE625-740F-4CA9-8637-29ED97830978}" dt="2023-06-25T18:48:12.291" v="1671" actId="2696"/>
        <pc:sldMkLst>
          <pc:docMk/>
          <pc:sldMk cId="3562136461" sldId="282"/>
        </pc:sldMkLst>
      </pc:sldChg>
      <pc:sldChg chg="del">
        <pc:chgData name="Fabiano Oliveira Dos Santos" userId="372af16e-786b-4a15-9d04-5f2fbba612fa" providerId="ADAL" clId="{B6FCE625-740F-4CA9-8637-29ED97830978}" dt="2023-06-25T18:48:12.291" v="1673" actId="2696"/>
        <pc:sldMkLst>
          <pc:docMk/>
          <pc:sldMk cId="2761717186" sldId="283"/>
        </pc:sldMkLst>
      </pc:sldChg>
      <pc:sldChg chg="del">
        <pc:chgData name="Fabiano Oliveira Dos Santos" userId="372af16e-786b-4a15-9d04-5f2fbba612fa" providerId="ADAL" clId="{B6FCE625-740F-4CA9-8637-29ED97830978}" dt="2023-06-25T18:48:12.291" v="1674" actId="2696"/>
        <pc:sldMkLst>
          <pc:docMk/>
          <pc:sldMk cId="1663598367" sldId="284"/>
        </pc:sldMkLst>
      </pc:sldChg>
      <pc:sldChg chg="del ord">
        <pc:chgData name="Fabiano Oliveira Dos Santos" userId="372af16e-786b-4a15-9d04-5f2fbba612fa" providerId="ADAL" clId="{B6FCE625-740F-4CA9-8637-29ED97830978}" dt="2023-06-25T11:58:26.068" v="716" actId="2696"/>
        <pc:sldMkLst>
          <pc:docMk/>
          <pc:sldMk cId="4024936493" sldId="285"/>
        </pc:sldMkLst>
      </pc:sldChg>
      <pc:sldChg chg="modSp add ord">
        <pc:chgData name="Fabiano Oliveira Dos Santos" userId="372af16e-786b-4a15-9d04-5f2fbba612fa" providerId="ADAL" clId="{B6FCE625-740F-4CA9-8637-29ED97830978}" dt="2023-06-25T11:52:04.842" v="685" actId="1076"/>
        <pc:sldMkLst>
          <pc:docMk/>
          <pc:sldMk cId="1533257322" sldId="286"/>
        </pc:sldMkLst>
        <pc:spChg chg="mod">
          <ac:chgData name="Fabiano Oliveira Dos Santos" userId="372af16e-786b-4a15-9d04-5f2fbba612fa" providerId="ADAL" clId="{B6FCE625-740F-4CA9-8637-29ED97830978}" dt="2023-06-25T11:52:04.842" v="685" actId="1076"/>
          <ac:spMkLst>
            <pc:docMk/>
            <pc:sldMk cId="1533257322" sldId="286"/>
            <ac:spMk id="2" creationId="{CF5B3BF1-0EB8-48DD-9C11-4D96149789D6}"/>
          </ac:spMkLst>
        </pc:spChg>
        <pc:spChg chg="mod">
          <ac:chgData name="Fabiano Oliveira Dos Santos" userId="372af16e-786b-4a15-9d04-5f2fbba612fa" providerId="ADAL" clId="{B6FCE625-740F-4CA9-8637-29ED97830978}" dt="2023-06-25T11:51:12.403" v="674"/>
          <ac:spMkLst>
            <pc:docMk/>
            <pc:sldMk cId="1533257322" sldId="286"/>
            <ac:spMk id="3" creationId="{E8804A67-FEF6-43EC-A935-05D8DEEE1C9A}"/>
          </ac:spMkLst>
        </pc:spChg>
      </pc:sldChg>
      <pc:sldChg chg="modSp add">
        <pc:chgData name="Fabiano Oliveira Dos Santos" userId="372af16e-786b-4a15-9d04-5f2fbba612fa" providerId="ADAL" clId="{B6FCE625-740F-4CA9-8637-29ED97830978}" dt="2023-06-25T10:02:31.067" v="59" actId="1076"/>
        <pc:sldMkLst>
          <pc:docMk/>
          <pc:sldMk cId="1405496242" sldId="287"/>
        </pc:sldMkLst>
        <pc:spChg chg="mod">
          <ac:chgData name="Fabiano Oliveira Dos Santos" userId="372af16e-786b-4a15-9d04-5f2fbba612fa" providerId="ADAL" clId="{B6FCE625-740F-4CA9-8637-29ED97830978}" dt="2023-06-25T10:02:31.067" v="59" actId="1076"/>
          <ac:spMkLst>
            <pc:docMk/>
            <pc:sldMk cId="1405496242" sldId="287"/>
            <ac:spMk id="2" creationId="{CF5B3BF1-0EB8-48DD-9C11-4D96149789D6}"/>
          </ac:spMkLst>
        </pc:spChg>
        <pc:spChg chg="mod">
          <ac:chgData name="Fabiano Oliveira Dos Santos" userId="372af16e-786b-4a15-9d04-5f2fbba612fa" providerId="ADAL" clId="{B6FCE625-740F-4CA9-8637-29ED97830978}" dt="2023-06-25T10:02:26.609" v="58" actId="1076"/>
          <ac:spMkLst>
            <pc:docMk/>
            <pc:sldMk cId="1405496242" sldId="287"/>
            <ac:spMk id="3" creationId="{E8804A67-FEF6-43EC-A935-05D8DEEE1C9A}"/>
          </ac:spMkLst>
        </pc:spChg>
      </pc:sldChg>
      <pc:sldChg chg="modSp add del ord">
        <pc:chgData name="Fabiano Oliveira Dos Santos" userId="372af16e-786b-4a15-9d04-5f2fbba612fa" providerId="ADAL" clId="{B6FCE625-740F-4CA9-8637-29ED97830978}" dt="2023-06-25T11:01:41.476" v="250" actId="2696"/>
        <pc:sldMkLst>
          <pc:docMk/>
          <pc:sldMk cId="2685548640" sldId="288"/>
        </pc:sldMkLst>
        <pc:spChg chg="mod">
          <ac:chgData name="Fabiano Oliveira Dos Santos" userId="372af16e-786b-4a15-9d04-5f2fbba612fa" providerId="ADAL" clId="{B6FCE625-740F-4CA9-8637-29ED97830978}" dt="2023-06-25T10:13:52.672" v="132" actId="6549"/>
          <ac:spMkLst>
            <pc:docMk/>
            <pc:sldMk cId="2685548640" sldId="288"/>
            <ac:spMk id="2" creationId="{CF5B3BF1-0EB8-48DD-9C11-4D96149789D6}"/>
          </ac:spMkLst>
        </pc:spChg>
        <pc:spChg chg="mod">
          <ac:chgData name="Fabiano Oliveira Dos Santos" userId="372af16e-786b-4a15-9d04-5f2fbba612fa" providerId="ADAL" clId="{B6FCE625-740F-4CA9-8637-29ED97830978}" dt="2023-06-25T10:06:08.520" v="61" actId="27636"/>
          <ac:spMkLst>
            <pc:docMk/>
            <pc:sldMk cId="2685548640" sldId="288"/>
            <ac:spMk id="3" creationId="{E8804A67-FEF6-43EC-A935-05D8DEEE1C9A}"/>
          </ac:spMkLst>
        </pc:spChg>
      </pc:sldChg>
      <pc:sldChg chg="addSp delSp modSp add ord modNotesTx">
        <pc:chgData name="Fabiano Oliveira Dos Santos" userId="372af16e-786b-4a15-9d04-5f2fbba612fa" providerId="ADAL" clId="{B6FCE625-740F-4CA9-8637-29ED97830978}" dt="2023-06-26T10:24:03.424" v="3410" actId="6549"/>
        <pc:sldMkLst>
          <pc:docMk/>
          <pc:sldMk cId="2993289836" sldId="289"/>
        </pc:sldMkLst>
        <pc:spChg chg="del mod">
          <ac:chgData name="Fabiano Oliveira Dos Santos" userId="372af16e-786b-4a15-9d04-5f2fbba612fa" providerId="ADAL" clId="{B6FCE625-740F-4CA9-8637-29ED97830978}" dt="2023-06-26T10:21:29.966" v="3397" actId="478"/>
          <ac:spMkLst>
            <pc:docMk/>
            <pc:sldMk cId="2993289836" sldId="289"/>
            <ac:spMk id="2" creationId="{CF5B3BF1-0EB8-48DD-9C11-4D96149789D6}"/>
          </ac:spMkLst>
        </pc:spChg>
        <pc:spChg chg="mod">
          <ac:chgData name="Fabiano Oliveira Dos Santos" userId="372af16e-786b-4a15-9d04-5f2fbba612fa" providerId="ADAL" clId="{B6FCE625-740F-4CA9-8637-29ED97830978}" dt="2023-06-26T10:23:07.189" v="3407"/>
          <ac:spMkLst>
            <pc:docMk/>
            <pc:sldMk cId="2993289836" sldId="289"/>
            <ac:spMk id="3" creationId="{E8804A67-FEF6-43EC-A935-05D8DEEE1C9A}"/>
          </ac:spMkLst>
        </pc:spChg>
        <pc:spChg chg="add del mod">
          <ac:chgData name="Fabiano Oliveira Dos Santos" userId="372af16e-786b-4a15-9d04-5f2fbba612fa" providerId="ADAL" clId="{B6FCE625-740F-4CA9-8637-29ED97830978}" dt="2023-06-26T10:21:41.594" v="3401" actId="478"/>
          <ac:spMkLst>
            <pc:docMk/>
            <pc:sldMk cId="2993289836" sldId="289"/>
            <ac:spMk id="8" creationId="{7ABC47D3-778D-4444-A264-D8B4D0AE9E23}"/>
          </ac:spMkLst>
        </pc:spChg>
        <pc:spChg chg="add mod">
          <ac:chgData name="Fabiano Oliveira Dos Santos" userId="372af16e-786b-4a15-9d04-5f2fbba612fa" providerId="ADAL" clId="{B6FCE625-740F-4CA9-8637-29ED97830978}" dt="2023-06-26T10:22:35.470" v="3406"/>
          <ac:spMkLst>
            <pc:docMk/>
            <pc:sldMk cId="2993289836" sldId="289"/>
            <ac:spMk id="10" creationId="{4DB64BBF-1617-423A-8B16-1DCEB6F6A3EE}"/>
          </ac:spMkLst>
        </pc:spChg>
        <pc:picChg chg="add del mod">
          <ac:chgData name="Fabiano Oliveira Dos Santos" userId="372af16e-786b-4a15-9d04-5f2fbba612fa" providerId="ADAL" clId="{B6FCE625-740F-4CA9-8637-29ED97830978}" dt="2023-06-26T10:21:21.812" v="3394" actId="478"/>
          <ac:picMkLst>
            <pc:docMk/>
            <pc:sldMk cId="2993289836" sldId="289"/>
            <ac:picMk id="4" creationId="{B83C7F84-4736-4DAF-88F1-6EAF13F53FAB}"/>
          </ac:picMkLst>
        </pc:picChg>
        <pc:picChg chg="add del mod">
          <ac:chgData name="Fabiano Oliveira Dos Santos" userId="372af16e-786b-4a15-9d04-5f2fbba612fa" providerId="ADAL" clId="{B6FCE625-740F-4CA9-8637-29ED97830978}" dt="2023-06-26T10:21:23.757" v="3395" actId="478"/>
          <ac:picMkLst>
            <pc:docMk/>
            <pc:sldMk cId="2993289836" sldId="289"/>
            <ac:picMk id="5" creationId="{8451EE4D-CAA6-4A71-B4E2-E26C09D4E8FC}"/>
          </ac:picMkLst>
        </pc:picChg>
        <pc:picChg chg="add del mod">
          <ac:chgData name="Fabiano Oliveira Dos Santos" userId="372af16e-786b-4a15-9d04-5f2fbba612fa" providerId="ADAL" clId="{B6FCE625-740F-4CA9-8637-29ED97830978}" dt="2023-06-26T10:21:25.475" v="3396" actId="478"/>
          <ac:picMkLst>
            <pc:docMk/>
            <pc:sldMk cId="2993289836" sldId="289"/>
            <ac:picMk id="6" creationId="{C70BBC33-E8F0-45AC-A939-DCA7258229E9}"/>
          </ac:picMkLst>
        </pc:picChg>
        <pc:picChg chg="add mod">
          <ac:chgData name="Fabiano Oliveira Dos Santos" userId="372af16e-786b-4a15-9d04-5f2fbba612fa" providerId="ADAL" clId="{B6FCE625-740F-4CA9-8637-29ED97830978}" dt="2023-06-26T10:23:50.885" v="3409" actId="14100"/>
          <ac:picMkLst>
            <pc:docMk/>
            <pc:sldMk cId="2993289836" sldId="289"/>
            <ac:picMk id="9" creationId="{E9381CED-D3C8-44FE-ADB3-B2F8E6F504BC}"/>
          </ac:picMkLst>
        </pc:picChg>
      </pc:sldChg>
      <pc:sldChg chg="addSp delSp modSp add">
        <pc:chgData name="Fabiano Oliveira Dos Santos" userId="372af16e-786b-4a15-9d04-5f2fbba612fa" providerId="ADAL" clId="{B6FCE625-740F-4CA9-8637-29ED97830978}" dt="2023-06-25T18:01:06.526" v="1487" actId="14100"/>
        <pc:sldMkLst>
          <pc:docMk/>
          <pc:sldMk cId="1983888532" sldId="290"/>
        </pc:sldMkLst>
        <pc:spChg chg="del">
          <ac:chgData name="Fabiano Oliveira Dos Santos" userId="372af16e-786b-4a15-9d04-5f2fbba612fa" providerId="ADAL" clId="{B6FCE625-740F-4CA9-8637-29ED97830978}" dt="2023-06-25T10:31:59.873" v="152"/>
          <ac:spMkLst>
            <pc:docMk/>
            <pc:sldMk cId="1983888532" sldId="290"/>
            <ac:spMk id="2" creationId="{344CDADE-9271-4616-8615-86F08CE89847}"/>
          </ac:spMkLst>
        </pc:spChg>
        <pc:spChg chg="mod">
          <ac:chgData name="Fabiano Oliveira Dos Santos" userId="372af16e-786b-4a15-9d04-5f2fbba612fa" providerId="ADAL" clId="{B6FCE625-740F-4CA9-8637-29ED97830978}" dt="2023-06-25T10:32:28.546" v="177" actId="20577"/>
          <ac:spMkLst>
            <pc:docMk/>
            <pc:sldMk cId="1983888532" sldId="290"/>
            <ac:spMk id="3" creationId="{0FE66929-8003-4C75-9996-7B207E2C2EEF}"/>
          </ac:spMkLst>
        </pc:spChg>
        <pc:picChg chg="add mod">
          <ac:chgData name="Fabiano Oliveira Dos Santos" userId="372af16e-786b-4a15-9d04-5f2fbba612fa" providerId="ADAL" clId="{B6FCE625-740F-4CA9-8637-29ED97830978}" dt="2023-06-25T18:01:06.526" v="1487" actId="14100"/>
          <ac:picMkLst>
            <pc:docMk/>
            <pc:sldMk cId="1983888532" sldId="290"/>
            <ac:picMk id="4" creationId="{768A6C9B-BBC4-4FF6-A2F5-2B92C1A9242F}"/>
          </ac:picMkLst>
        </pc:picChg>
      </pc:sldChg>
      <pc:sldChg chg="add del">
        <pc:chgData name="Fabiano Oliveira Dos Santos" userId="372af16e-786b-4a15-9d04-5f2fbba612fa" providerId="ADAL" clId="{B6FCE625-740F-4CA9-8637-29ED97830978}" dt="2023-06-25T11:47:48.429" v="672" actId="2696"/>
        <pc:sldMkLst>
          <pc:docMk/>
          <pc:sldMk cId="169684746" sldId="291"/>
        </pc:sldMkLst>
      </pc:sldChg>
      <pc:sldChg chg="addSp delSp modSp add">
        <pc:chgData name="Fabiano Oliveira Dos Santos" userId="372af16e-786b-4a15-9d04-5f2fbba612fa" providerId="ADAL" clId="{B6FCE625-740F-4CA9-8637-29ED97830978}" dt="2023-06-25T12:02:38.817" v="739"/>
        <pc:sldMkLst>
          <pc:docMk/>
          <pc:sldMk cId="3805162057" sldId="292"/>
        </pc:sldMkLst>
        <pc:spChg chg="mod">
          <ac:chgData name="Fabiano Oliveira Dos Santos" userId="372af16e-786b-4a15-9d04-5f2fbba612fa" providerId="ADAL" clId="{B6FCE625-740F-4CA9-8637-29ED97830978}" dt="2023-06-25T11:47:12.733" v="671" actId="20577"/>
          <ac:spMkLst>
            <pc:docMk/>
            <pc:sldMk cId="3805162057" sldId="292"/>
            <ac:spMk id="2" creationId="{CF5B3BF1-0EB8-48DD-9C11-4D96149789D6}"/>
          </ac:spMkLst>
        </pc:spChg>
        <pc:spChg chg="del mod">
          <ac:chgData name="Fabiano Oliveira Dos Santos" userId="372af16e-786b-4a15-9d04-5f2fbba612fa" providerId="ADAL" clId="{B6FCE625-740F-4CA9-8637-29ED97830978}" dt="2023-06-25T12:02:35.673" v="736" actId="478"/>
          <ac:spMkLst>
            <pc:docMk/>
            <pc:sldMk cId="3805162057" sldId="292"/>
            <ac:spMk id="3" creationId="{E8804A67-FEF6-43EC-A935-05D8DEEE1C9A}"/>
          </ac:spMkLst>
        </pc:spChg>
        <pc:spChg chg="add del mod">
          <ac:chgData name="Fabiano Oliveira Dos Santos" userId="372af16e-786b-4a15-9d04-5f2fbba612fa" providerId="ADAL" clId="{B6FCE625-740F-4CA9-8637-29ED97830978}" dt="2023-06-25T12:02:38.352" v="738" actId="478"/>
          <ac:spMkLst>
            <pc:docMk/>
            <pc:sldMk cId="3805162057" sldId="292"/>
            <ac:spMk id="6" creationId="{5B816297-95F1-4711-9243-A698AA20549F}"/>
          </ac:spMkLst>
        </pc:spChg>
        <pc:spChg chg="add">
          <ac:chgData name="Fabiano Oliveira Dos Santos" userId="372af16e-786b-4a15-9d04-5f2fbba612fa" providerId="ADAL" clId="{B6FCE625-740F-4CA9-8637-29ED97830978}" dt="2023-06-25T12:02:38.817" v="739"/>
          <ac:spMkLst>
            <pc:docMk/>
            <pc:sldMk cId="3805162057" sldId="292"/>
            <ac:spMk id="7" creationId="{1C6EAC85-2CE0-4C14-B3E4-011D2CAC4198}"/>
          </ac:spMkLst>
        </pc:spChg>
        <pc:picChg chg="add del mod">
          <ac:chgData name="Fabiano Oliveira Dos Santos" userId="372af16e-786b-4a15-9d04-5f2fbba612fa" providerId="ADAL" clId="{B6FCE625-740F-4CA9-8637-29ED97830978}" dt="2023-06-25T11:45:37.499" v="570" actId="478"/>
          <ac:picMkLst>
            <pc:docMk/>
            <pc:sldMk cId="3805162057" sldId="292"/>
            <ac:picMk id="4" creationId="{32565689-51F5-4DE8-95C5-B176F05570A2}"/>
          </ac:picMkLst>
        </pc:picChg>
      </pc:sldChg>
      <pc:sldChg chg="modSp add">
        <pc:chgData name="Fabiano Oliveira Dos Santos" userId="372af16e-786b-4a15-9d04-5f2fbba612fa" providerId="ADAL" clId="{B6FCE625-740F-4CA9-8637-29ED97830978}" dt="2023-06-26T15:20:49.033" v="4002" actId="27636"/>
        <pc:sldMkLst>
          <pc:docMk/>
          <pc:sldMk cId="3620475914" sldId="293"/>
        </pc:sldMkLst>
        <pc:spChg chg="mod">
          <ac:chgData name="Fabiano Oliveira Dos Santos" userId="372af16e-786b-4a15-9d04-5f2fbba612fa" providerId="ADAL" clId="{B6FCE625-740F-4CA9-8637-29ED97830978}" dt="2023-06-26T15:20:49.033" v="4002" actId="27636"/>
          <ac:spMkLst>
            <pc:docMk/>
            <pc:sldMk cId="3620475914" sldId="293"/>
            <ac:spMk id="2" creationId="{CF5B3BF1-0EB8-48DD-9C11-4D96149789D6}"/>
          </ac:spMkLst>
        </pc:spChg>
      </pc:sldChg>
      <pc:sldChg chg="addSp modSp add">
        <pc:chgData name="Fabiano Oliveira Dos Santos" userId="372af16e-786b-4a15-9d04-5f2fbba612fa" providerId="ADAL" clId="{B6FCE625-740F-4CA9-8637-29ED97830978}" dt="2023-06-25T11:55:35.878" v="704" actId="1076"/>
        <pc:sldMkLst>
          <pc:docMk/>
          <pc:sldMk cId="4257876274" sldId="294"/>
        </pc:sldMkLst>
        <pc:spChg chg="mod">
          <ac:chgData name="Fabiano Oliveira Dos Santos" userId="372af16e-786b-4a15-9d04-5f2fbba612fa" providerId="ADAL" clId="{B6FCE625-740F-4CA9-8637-29ED97830978}" dt="2023-06-25T11:53:26.947" v="699" actId="27636"/>
          <ac:spMkLst>
            <pc:docMk/>
            <pc:sldMk cId="4257876274" sldId="294"/>
            <ac:spMk id="2" creationId="{CF5B3BF1-0EB8-48DD-9C11-4D96149789D6}"/>
          </ac:spMkLst>
        </pc:spChg>
        <pc:spChg chg="mod">
          <ac:chgData name="Fabiano Oliveira Dos Santos" userId="372af16e-786b-4a15-9d04-5f2fbba612fa" providerId="ADAL" clId="{B6FCE625-740F-4CA9-8637-29ED97830978}" dt="2023-06-25T11:53:16.887" v="697" actId="27636"/>
          <ac:spMkLst>
            <pc:docMk/>
            <pc:sldMk cId="4257876274" sldId="294"/>
            <ac:spMk id="3" creationId="{E8804A67-FEF6-43EC-A935-05D8DEEE1C9A}"/>
          </ac:spMkLst>
        </pc:spChg>
        <pc:picChg chg="add mod">
          <ac:chgData name="Fabiano Oliveira Dos Santos" userId="372af16e-786b-4a15-9d04-5f2fbba612fa" providerId="ADAL" clId="{B6FCE625-740F-4CA9-8637-29ED97830978}" dt="2023-06-25T11:55:35.878" v="704" actId="1076"/>
          <ac:picMkLst>
            <pc:docMk/>
            <pc:sldMk cId="4257876274" sldId="294"/>
            <ac:picMk id="4" creationId="{D31C97F6-317F-40F2-B5D1-2A82DF49B8D7}"/>
          </ac:picMkLst>
        </pc:picChg>
      </pc:sldChg>
      <pc:sldChg chg="addSp delSp modSp add addCm delCm modCm modNotesTx">
        <pc:chgData name="Fabiano Oliveira Dos Santos" userId="372af16e-786b-4a15-9d04-5f2fbba612fa" providerId="ADAL" clId="{B6FCE625-740F-4CA9-8637-29ED97830978}" dt="2023-06-25T12:17:21.139" v="866" actId="6549"/>
        <pc:sldMkLst>
          <pc:docMk/>
          <pc:sldMk cId="3436868284" sldId="295"/>
        </pc:sldMkLst>
        <pc:spChg chg="del">
          <ac:chgData name="Fabiano Oliveira Dos Santos" userId="372af16e-786b-4a15-9d04-5f2fbba612fa" providerId="ADAL" clId="{B6FCE625-740F-4CA9-8637-29ED97830978}" dt="2023-06-25T12:04:29.680" v="741" actId="478"/>
          <ac:spMkLst>
            <pc:docMk/>
            <pc:sldMk cId="3436868284" sldId="295"/>
            <ac:spMk id="2" creationId="{CF5B3BF1-0EB8-48DD-9C11-4D96149789D6}"/>
          </ac:spMkLst>
        </pc:spChg>
        <pc:spChg chg="add del mod">
          <ac:chgData name="Fabiano Oliveira Dos Santos" userId="372af16e-786b-4a15-9d04-5f2fbba612fa" providerId="ADAL" clId="{B6FCE625-740F-4CA9-8637-29ED97830978}" dt="2023-06-25T12:05:06.257" v="745"/>
          <ac:spMkLst>
            <pc:docMk/>
            <pc:sldMk cId="3436868284" sldId="295"/>
            <ac:spMk id="4" creationId="{72F82630-4A1E-4185-9290-EE75491A605A}"/>
          </ac:spMkLst>
        </pc:spChg>
        <pc:spChg chg="mod">
          <ac:chgData name="Fabiano Oliveira Dos Santos" userId="372af16e-786b-4a15-9d04-5f2fbba612fa" providerId="ADAL" clId="{B6FCE625-740F-4CA9-8637-29ED97830978}" dt="2023-06-25T12:09:05.301" v="802"/>
          <ac:spMkLst>
            <pc:docMk/>
            <pc:sldMk cId="3436868284" sldId="295"/>
            <ac:spMk id="7" creationId="{1C6EAC85-2CE0-4C14-B3E4-011D2CAC4198}"/>
          </ac:spMkLst>
        </pc:spChg>
        <pc:spChg chg="add del mod">
          <ac:chgData name="Fabiano Oliveira Dos Santos" userId="372af16e-786b-4a15-9d04-5f2fbba612fa" providerId="ADAL" clId="{B6FCE625-740F-4CA9-8637-29ED97830978}" dt="2023-06-25T12:05:58.603" v="755" actId="478"/>
          <ac:spMkLst>
            <pc:docMk/>
            <pc:sldMk cId="3436868284" sldId="295"/>
            <ac:spMk id="8" creationId="{17C77163-D037-485C-84FB-9637628A275E}"/>
          </ac:spMkLst>
        </pc:spChg>
        <pc:spChg chg="add mod">
          <ac:chgData name="Fabiano Oliveira Dos Santos" userId="372af16e-786b-4a15-9d04-5f2fbba612fa" providerId="ADAL" clId="{B6FCE625-740F-4CA9-8637-29ED97830978}" dt="2023-06-25T12:10:15.914" v="813" actId="207"/>
          <ac:spMkLst>
            <pc:docMk/>
            <pc:sldMk cId="3436868284" sldId="295"/>
            <ac:spMk id="9" creationId="{BCCAD344-5E59-48F2-85C7-292EC22CB606}"/>
          </ac:spMkLst>
        </pc:spChg>
        <pc:spChg chg="add mod">
          <ac:chgData name="Fabiano Oliveira Dos Santos" userId="372af16e-786b-4a15-9d04-5f2fbba612fa" providerId="ADAL" clId="{B6FCE625-740F-4CA9-8637-29ED97830978}" dt="2023-06-25T12:10:29.358" v="814" actId="164"/>
          <ac:spMkLst>
            <pc:docMk/>
            <pc:sldMk cId="3436868284" sldId="295"/>
            <ac:spMk id="11" creationId="{56CA3217-F4F8-4BE1-9255-004C4A710150}"/>
          </ac:spMkLst>
        </pc:spChg>
        <pc:spChg chg="add mod">
          <ac:chgData name="Fabiano Oliveira Dos Santos" userId="372af16e-786b-4a15-9d04-5f2fbba612fa" providerId="ADAL" clId="{B6FCE625-740F-4CA9-8637-29ED97830978}" dt="2023-06-25T12:14:48.209" v="855" actId="164"/>
          <ac:spMkLst>
            <pc:docMk/>
            <pc:sldMk cId="3436868284" sldId="295"/>
            <ac:spMk id="17" creationId="{3168EE28-3CBB-4D44-A741-F519500DD153}"/>
          </ac:spMkLst>
        </pc:spChg>
        <pc:spChg chg="add mod">
          <ac:chgData name="Fabiano Oliveira Dos Santos" userId="372af16e-786b-4a15-9d04-5f2fbba612fa" providerId="ADAL" clId="{B6FCE625-740F-4CA9-8637-29ED97830978}" dt="2023-06-25T12:15:23.444" v="864" actId="6549"/>
          <ac:spMkLst>
            <pc:docMk/>
            <pc:sldMk cId="3436868284" sldId="295"/>
            <ac:spMk id="18" creationId="{39FD94F9-4EC7-4989-AB32-B6D356E5F461}"/>
          </ac:spMkLst>
        </pc:spChg>
        <pc:spChg chg="add mod">
          <ac:chgData name="Fabiano Oliveira Dos Santos" userId="372af16e-786b-4a15-9d04-5f2fbba612fa" providerId="ADAL" clId="{B6FCE625-740F-4CA9-8637-29ED97830978}" dt="2023-06-25T12:14:58.491" v="857" actId="164"/>
          <ac:spMkLst>
            <pc:docMk/>
            <pc:sldMk cId="3436868284" sldId="295"/>
            <ac:spMk id="19" creationId="{CDF90C4C-55F9-49E7-B04C-CE98E411B78E}"/>
          </ac:spMkLst>
        </pc:spChg>
        <pc:spChg chg="add del mod">
          <ac:chgData name="Fabiano Oliveira Dos Santos" userId="372af16e-786b-4a15-9d04-5f2fbba612fa" providerId="ADAL" clId="{B6FCE625-740F-4CA9-8637-29ED97830978}" dt="2023-06-25T12:14:22.669" v="849" actId="478"/>
          <ac:spMkLst>
            <pc:docMk/>
            <pc:sldMk cId="3436868284" sldId="295"/>
            <ac:spMk id="20" creationId="{6097BA40-26AD-42DD-A969-A63AC43FB7B9}"/>
          </ac:spMkLst>
        </pc:spChg>
        <pc:grpChg chg="add mod">
          <ac:chgData name="Fabiano Oliveira Dos Santos" userId="372af16e-786b-4a15-9d04-5f2fbba612fa" providerId="ADAL" clId="{B6FCE625-740F-4CA9-8637-29ED97830978}" dt="2023-06-25T12:11:03.774" v="820" actId="1076"/>
          <ac:grpSpMkLst>
            <pc:docMk/>
            <pc:sldMk cId="3436868284" sldId="295"/>
            <ac:grpSpMk id="12" creationId="{9D0B1AD4-DFC6-4B4E-A86D-0D2212F6BD56}"/>
          </ac:grpSpMkLst>
        </pc:grpChg>
        <pc:grpChg chg="add mod">
          <ac:chgData name="Fabiano Oliveira Dos Santos" userId="372af16e-786b-4a15-9d04-5f2fbba612fa" providerId="ADAL" clId="{B6FCE625-740F-4CA9-8637-29ED97830978}" dt="2023-06-25T12:14:48.209" v="855" actId="164"/>
          <ac:grpSpMkLst>
            <pc:docMk/>
            <pc:sldMk cId="3436868284" sldId="295"/>
            <ac:grpSpMk id="22" creationId="{ACFE6CF7-FB64-42DB-B0BA-6E0F701F9F4D}"/>
          </ac:grpSpMkLst>
        </pc:grpChg>
        <pc:grpChg chg="add mod">
          <ac:chgData name="Fabiano Oliveira Dos Santos" userId="372af16e-786b-4a15-9d04-5f2fbba612fa" providerId="ADAL" clId="{B6FCE625-740F-4CA9-8637-29ED97830978}" dt="2023-06-25T12:15:02.628" v="858" actId="1076"/>
          <ac:grpSpMkLst>
            <pc:docMk/>
            <pc:sldMk cId="3436868284" sldId="295"/>
            <ac:grpSpMk id="23" creationId="{9D852AD9-9307-4F7A-9B81-94E8CC9109F1}"/>
          </ac:grpSpMkLst>
        </pc:grpChg>
        <pc:grpChg chg="add mod">
          <ac:chgData name="Fabiano Oliveira Dos Santos" userId="372af16e-786b-4a15-9d04-5f2fbba612fa" providerId="ADAL" clId="{B6FCE625-740F-4CA9-8637-29ED97830978}" dt="2023-06-25T12:15:10.994" v="862" actId="14100"/>
          <ac:grpSpMkLst>
            <pc:docMk/>
            <pc:sldMk cId="3436868284" sldId="295"/>
            <ac:grpSpMk id="24" creationId="{3140CB78-574F-4BE9-89B4-7EF6889F23F4}"/>
          </ac:grpSpMkLst>
        </pc:grpChg>
        <pc:picChg chg="add mod">
          <ac:chgData name="Fabiano Oliveira Dos Santos" userId="372af16e-786b-4a15-9d04-5f2fbba612fa" providerId="ADAL" clId="{B6FCE625-740F-4CA9-8637-29ED97830978}" dt="2023-06-25T12:15:35.040" v="865" actId="1076"/>
          <ac:picMkLst>
            <pc:docMk/>
            <pc:sldMk cId="3436868284" sldId="295"/>
            <ac:picMk id="5" creationId="{0AEC07D6-21FC-489A-B5F2-6C0839B6705E}"/>
          </ac:picMkLst>
        </pc:picChg>
        <pc:picChg chg="add mod">
          <ac:chgData name="Fabiano Oliveira Dos Santos" userId="372af16e-786b-4a15-9d04-5f2fbba612fa" providerId="ADAL" clId="{B6FCE625-740F-4CA9-8637-29ED97830978}" dt="2023-06-25T12:15:05.790" v="860" actId="1076"/>
          <ac:picMkLst>
            <pc:docMk/>
            <pc:sldMk cId="3436868284" sldId="295"/>
            <ac:picMk id="6" creationId="{1E1DAC89-BB2E-4E21-A7FC-4A81E03DBA14}"/>
          </ac:picMkLst>
        </pc:picChg>
        <pc:picChg chg="add mod">
          <ac:chgData name="Fabiano Oliveira Dos Santos" userId="372af16e-786b-4a15-9d04-5f2fbba612fa" providerId="ADAL" clId="{B6FCE625-740F-4CA9-8637-29ED97830978}" dt="2023-06-25T12:10:29.358" v="814" actId="164"/>
          <ac:picMkLst>
            <pc:docMk/>
            <pc:sldMk cId="3436868284" sldId="295"/>
            <ac:picMk id="10" creationId="{CCCB854B-F620-49F3-8F6A-7D91B0E70D7F}"/>
          </ac:picMkLst>
        </pc:picChg>
        <pc:cxnChg chg="add mod">
          <ac:chgData name="Fabiano Oliveira Dos Santos" userId="372af16e-786b-4a15-9d04-5f2fbba612fa" providerId="ADAL" clId="{B6FCE625-740F-4CA9-8637-29ED97830978}" dt="2023-06-25T12:14:58.491" v="857" actId="164"/>
          <ac:cxnSpMkLst>
            <pc:docMk/>
            <pc:sldMk cId="3436868284" sldId="295"/>
            <ac:cxnSpMk id="14" creationId="{ECC4073A-2797-4006-B850-542BCB54FF17}"/>
          </ac:cxnSpMkLst>
        </pc:cxnChg>
        <pc:cxnChg chg="mod">
          <ac:chgData name="Fabiano Oliveira Dos Santos" userId="372af16e-786b-4a15-9d04-5f2fbba612fa" providerId="ADAL" clId="{B6FCE625-740F-4CA9-8637-29ED97830978}" dt="2023-06-25T12:15:16.956" v="863" actId="14100"/>
          <ac:cxnSpMkLst>
            <pc:docMk/>
            <pc:sldMk cId="3436868284" sldId="295"/>
            <ac:cxnSpMk id="25" creationId="{642F74D5-A189-427F-92AD-D91D56B082C5}"/>
          </ac:cxnSpMkLst>
        </pc:cxnChg>
      </pc:sldChg>
      <pc:sldChg chg="addSp delSp modSp add">
        <pc:chgData name="Fabiano Oliveira Dos Santos" userId="372af16e-786b-4a15-9d04-5f2fbba612fa" providerId="ADAL" clId="{B6FCE625-740F-4CA9-8637-29ED97830978}" dt="2023-06-25T21:22:12.423" v="2835" actId="20577"/>
        <pc:sldMkLst>
          <pc:docMk/>
          <pc:sldMk cId="2877602051" sldId="296"/>
        </pc:sldMkLst>
        <pc:spChg chg="add del mod">
          <ac:chgData name="Fabiano Oliveira Dos Santos" userId="372af16e-786b-4a15-9d04-5f2fbba612fa" providerId="ADAL" clId="{B6FCE625-740F-4CA9-8637-29ED97830978}" dt="2023-06-25T17:11:09.517" v="888" actId="478"/>
          <ac:spMkLst>
            <pc:docMk/>
            <pc:sldMk cId="2877602051" sldId="296"/>
            <ac:spMk id="3" creationId="{02841758-9DA8-43BF-8F7A-28CE06D29BBB}"/>
          </ac:spMkLst>
        </pc:spChg>
        <pc:spChg chg="mod">
          <ac:chgData name="Fabiano Oliveira Dos Santos" userId="372af16e-786b-4a15-9d04-5f2fbba612fa" providerId="ADAL" clId="{B6FCE625-740F-4CA9-8637-29ED97830978}" dt="2023-06-25T17:12:10.683" v="923" actId="255"/>
          <ac:spMkLst>
            <pc:docMk/>
            <pc:sldMk cId="2877602051" sldId="296"/>
            <ac:spMk id="7" creationId="{1C6EAC85-2CE0-4C14-B3E4-011D2CAC4198}"/>
          </ac:spMkLst>
        </pc:spChg>
        <pc:spChg chg="mod">
          <ac:chgData name="Fabiano Oliveira Dos Santos" userId="372af16e-786b-4a15-9d04-5f2fbba612fa" providerId="ADAL" clId="{B6FCE625-740F-4CA9-8637-29ED97830978}" dt="2023-06-25T21:22:12.423" v="2835" actId="20577"/>
          <ac:spMkLst>
            <pc:docMk/>
            <pc:sldMk cId="2877602051" sldId="296"/>
            <ac:spMk id="9" creationId="{BCCAD344-5E59-48F2-85C7-292EC22CB606}"/>
          </ac:spMkLst>
        </pc:spChg>
        <pc:spChg chg="del">
          <ac:chgData name="Fabiano Oliveira Dos Santos" userId="372af16e-786b-4a15-9d04-5f2fbba612fa" providerId="ADAL" clId="{B6FCE625-740F-4CA9-8637-29ED97830978}" dt="2023-06-25T17:11:49.319" v="918" actId="478"/>
          <ac:spMkLst>
            <pc:docMk/>
            <pc:sldMk cId="2877602051" sldId="296"/>
            <ac:spMk id="17" creationId="{3168EE28-3CBB-4D44-A741-F519500DD153}"/>
          </ac:spMkLst>
        </pc:spChg>
        <pc:spChg chg="del mod">
          <ac:chgData name="Fabiano Oliveira Dos Santos" userId="372af16e-786b-4a15-9d04-5f2fbba612fa" providerId="ADAL" clId="{B6FCE625-740F-4CA9-8637-29ED97830978}" dt="2023-06-25T17:11:51.299" v="919" actId="478"/>
          <ac:spMkLst>
            <pc:docMk/>
            <pc:sldMk cId="2877602051" sldId="296"/>
            <ac:spMk id="18" creationId="{39FD94F9-4EC7-4989-AB32-B6D356E5F461}"/>
          </ac:spMkLst>
        </pc:spChg>
        <pc:grpChg chg="del">
          <ac:chgData name="Fabiano Oliveira Dos Santos" userId="372af16e-786b-4a15-9d04-5f2fbba612fa" providerId="ADAL" clId="{B6FCE625-740F-4CA9-8637-29ED97830978}" dt="2023-06-25T17:11:18.849" v="891" actId="478"/>
          <ac:grpSpMkLst>
            <pc:docMk/>
            <pc:sldMk cId="2877602051" sldId="296"/>
            <ac:grpSpMk id="12" creationId="{9D0B1AD4-DFC6-4B4E-A86D-0D2212F6BD56}"/>
          </ac:grpSpMkLst>
        </pc:grpChg>
        <pc:grpChg chg="del">
          <ac:chgData name="Fabiano Oliveira Dos Santos" userId="372af16e-786b-4a15-9d04-5f2fbba612fa" providerId="ADAL" clId="{B6FCE625-740F-4CA9-8637-29ED97830978}" dt="2023-06-25T17:11:46.715" v="916" actId="478"/>
          <ac:grpSpMkLst>
            <pc:docMk/>
            <pc:sldMk cId="2877602051" sldId="296"/>
            <ac:grpSpMk id="23" creationId="{9D852AD9-9307-4F7A-9B81-94E8CC9109F1}"/>
          </ac:grpSpMkLst>
        </pc:grpChg>
        <pc:grpChg chg="del">
          <ac:chgData name="Fabiano Oliveira Dos Santos" userId="372af16e-786b-4a15-9d04-5f2fbba612fa" providerId="ADAL" clId="{B6FCE625-740F-4CA9-8637-29ED97830978}" dt="2023-06-25T17:11:47.702" v="917" actId="478"/>
          <ac:grpSpMkLst>
            <pc:docMk/>
            <pc:sldMk cId="2877602051" sldId="296"/>
            <ac:grpSpMk id="24" creationId="{3140CB78-574F-4BE9-89B4-7EF6889F23F4}"/>
          </ac:grpSpMkLst>
        </pc:grpChg>
        <pc:picChg chg="del">
          <ac:chgData name="Fabiano Oliveira Dos Santos" userId="372af16e-786b-4a15-9d04-5f2fbba612fa" providerId="ADAL" clId="{B6FCE625-740F-4CA9-8637-29ED97830978}" dt="2023-06-25T17:11:11.153" v="889" actId="478"/>
          <ac:picMkLst>
            <pc:docMk/>
            <pc:sldMk cId="2877602051" sldId="296"/>
            <ac:picMk id="5" creationId="{0AEC07D6-21FC-489A-B5F2-6C0839B6705E}"/>
          </ac:picMkLst>
        </pc:picChg>
        <pc:picChg chg="del">
          <ac:chgData name="Fabiano Oliveira Dos Santos" userId="372af16e-786b-4a15-9d04-5f2fbba612fa" providerId="ADAL" clId="{B6FCE625-740F-4CA9-8637-29ED97830978}" dt="2023-06-25T17:11:06.220" v="887" actId="478"/>
          <ac:picMkLst>
            <pc:docMk/>
            <pc:sldMk cId="2877602051" sldId="296"/>
            <ac:picMk id="6" creationId="{1E1DAC89-BB2E-4E21-A7FC-4A81E03DBA14}"/>
          </ac:picMkLst>
        </pc:picChg>
        <pc:picChg chg="add mod">
          <ac:chgData name="Fabiano Oliveira Dos Santos" userId="372af16e-786b-4a15-9d04-5f2fbba612fa" providerId="ADAL" clId="{B6FCE625-740F-4CA9-8637-29ED97830978}" dt="2023-06-25T17:32:10.575" v="1405" actId="1076"/>
          <ac:picMkLst>
            <pc:docMk/>
            <pc:sldMk cId="2877602051" sldId="296"/>
            <ac:picMk id="2050" creationId="{95A1E230-50CE-412E-9AF8-F39443B5EA7E}"/>
          </ac:picMkLst>
        </pc:picChg>
        <pc:picChg chg="add mod">
          <ac:chgData name="Fabiano Oliveira Dos Santos" userId="372af16e-786b-4a15-9d04-5f2fbba612fa" providerId="ADAL" clId="{B6FCE625-740F-4CA9-8637-29ED97830978}" dt="2023-06-25T17:32:33.941" v="1414" actId="1076"/>
          <ac:picMkLst>
            <pc:docMk/>
            <pc:sldMk cId="2877602051" sldId="296"/>
            <ac:picMk id="2052" creationId="{8B7A44C9-75FF-498C-BCE1-9F9E7CA3D8DB}"/>
          </ac:picMkLst>
        </pc:picChg>
        <pc:picChg chg="add mod">
          <ac:chgData name="Fabiano Oliveira Dos Santos" userId="372af16e-786b-4a15-9d04-5f2fbba612fa" providerId="ADAL" clId="{B6FCE625-740F-4CA9-8637-29ED97830978}" dt="2023-06-25T17:33:44.320" v="1425" actId="1076"/>
          <ac:picMkLst>
            <pc:docMk/>
            <pc:sldMk cId="2877602051" sldId="296"/>
            <ac:picMk id="2054" creationId="{B63A7F28-194F-47CA-A866-957F361D9719}"/>
          </ac:picMkLst>
        </pc:picChg>
      </pc:sldChg>
      <pc:sldChg chg="modSp add">
        <pc:chgData name="Fabiano Oliveira Dos Santos" userId="372af16e-786b-4a15-9d04-5f2fbba612fa" providerId="ADAL" clId="{B6FCE625-740F-4CA9-8637-29ED97830978}" dt="2023-06-25T18:05:02.562" v="1511" actId="20577"/>
        <pc:sldMkLst>
          <pc:docMk/>
          <pc:sldMk cId="2961224714" sldId="297"/>
        </pc:sldMkLst>
        <pc:spChg chg="mod">
          <ac:chgData name="Fabiano Oliveira Dos Santos" userId="372af16e-786b-4a15-9d04-5f2fbba612fa" providerId="ADAL" clId="{B6FCE625-740F-4CA9-8637-29ED97830978}" dt="2023-06-25T18:05:02.562" v="1511" actId="20577"/>
          <ac:spMkLst>
            <pc:docMk/>
            <pc:sldMk cId="2961224714" sldId="297"/>
            <ac:spMk id="9" creationId="{BCCAD344-5E59-48F2-85C7-292EC22CB606}"/>
          </ac:spMkLst>
        </pc:spChg>
      </pc:sldChg>
      <pc:sldChg chg="addSp delSp modSp add">
        <pc:chgData name="Fabiano Oliveira Dos Santos" userId="372af16e-786b-4a15-9d04-5f2fbba612fa" providerId="ADAL" clId="{B6FCE625-740F-4CA9-8637-29ED97830978}" dt="2023-06-25T17:58:50.250" v="1480" actId="14100"/>
        <pc:sldMkLst>
          <pc:docMk/>
          <pc:sldMk cId="2281479744" sldId="298"/>
        </pc:sldMkLst>
        <pc:spChg chg="mod">
          <ac:chgData name="Fabiano Oliveira Dos Santos" userId="372af16e-786b-4a15-9d04-5f2fbba612fa" providerId="ADAL" clId="{B6FCE625-740F-4CA9-8637-29ED97830978}" dt="2023-06-25T17:58:42.208" v="1479" actId="20577"/>
          <ac:spMkLst>
            <pc:docMk/>
            <pc:sldMk cId="2281479744" sldId="298"/>
            <ac:spMk id="3" creationId="{0FE66929-8003-4C75-9996-7B207E2C2EEF}"/>
          </ac:spMkLst>
        </pc:spChg>
        <pc:spChg chg="add del mod">
          <ac:chgData name="Fabiano Oliveira Dos Santos" userId="372af16e-786b-4a15-9d04-5f2fbba612fa" providerId="ADAL" clId="{B6FCE625-740F-4CA9-8637-29ED97830978}" dt="2023-06-25T17:36:35.505" v="1457" actId="478"/>
          <ac:spMkLst>
            <pc:docMk/>
            <pc:sldMk cId="2281479744" sldId="298"/>
            <ac:spMk id="5" creationId="{D55D174E-B524-492F-A09A-347755BBEDB7}"/>
          </ac:spMkLst>
        </pc:spChg>
        <pc:picChg chg="del">
          <ac:chgData name="Fabiano Oliveira Dos Santos" userId="372af16e-786b-4a15-9d04-5f2fbba612fa" providerId="ADAL" clId="{B6FCE625-740F-4CA9-8637-29ED97830978}" dt="2023-06-25T17:36:12.787" v="1454" actId="478"/>
          <ac:picMkLst>
            <pc:docMk/>
            <pc:sldMk cId="2281479744" sldId="298"/>
            <ac:picMk id="4" creationId="{768A6C9B-BBC4-4FF6-A2F5-2B92C1A9242F}"/>
          </ac:picMkLst>
        </pc:picChg>
        <pc:picChg chg="add mod">
          <ac:chgData name="Fabiano Oliveira Dos Santos" userId="372af16e-786b-4a15-9d04-5f2fbba612fa" providerId="ADAL" clId="{B6FCE625-740F-4CA9-8637-29ED97830978}" dt="2023-06-25T17:58:50.250" v="1480" actId="14100"/>
          <ac:picMkLst>
            <pc:docMk/>
            <pc:sldMk cId="2281479744" sldId="298"/>
            <ac:picMk id="6" creationId="{4BAD47D0-419B-42B8-80B8-8D402ADB0166}"/>
          </ac:picMkLst>
        </pc:picChg>
      </pc:sldChg>
      <pc:sldChg chg="addSp delSp modSp add">
        <pc:chgData name="Fabiano Oliveira Dos Santos" userId="372af16e-786b-4a15-9d04-5f2fbba612fa" providerId="ADAL" clId="{B6FCE625-740F-4CA9-8637-29ED97830978}" dt="2023-06-25T18:01:28.159" v="1493" actId="20577"/>
        <pc:sldMkLst>
          <pc:docMk/>
          <pc:sldMk cId="2855513666" sldId="299"/>
        </pc:sldMkLst>
        <pc:spChg chg="mod">
          <ac:chgData name="Fabiano Oliveira Dos Santos" userId="372af16e-786b-4a15-9d04-5f2fbba612fa" providerId="ADAL" clId="{B6FCE625-740F-4CA9-8637-29ED97830978}" dt="2023-06-25T18:01:28.159" v="1493" actId="20577"/>
          <ac:spMkLst>
            <pc:docMk/>
            <pc:sldMk cId="2855513666" sldId="299"/>
            <ac:spMk id="3" creationId="{0FE66929-8003-4C75-9996-7B207E2C2EEF}"/>
          </ac:spMkLst>
        </pc:spChg>
        <pc:picChg chg="add mod">
          <ac:chgData name="Fabiano Oliveira Dos Santos" userId="372af16e-786b-4a15-9d04-5f2fbba612fa" providerId="ADAL" clId="{B6FCE625-740F-4CA9-8637-29ED97830978}" dt="2023-06-25T18:00:51.847" v="1486" actId="14100"/>
          <ac:picMkLst>
            <pc:docMk/>
            <pc:sldMk cId="2855513666" sldId="299"/>
            <ac:picMk id="2" creationId="{E5496EC9-FB83-4441-A441-49DD87645DBC}"/>
          </ac:picMkLst>
        </pc:picChg>
        <pc:picChg chg="del">
          <ac:chgData name="Fabiano Oliveira Dos Santos" userId="372af16e-786b-4a15-9d04-5f2fbba612fa" providerId="ADAL" clId="{B6FCE625-740F-4CA9-8637-29ED97830978}" dt="2023-06-25T18:00:42.830" v="1482" actId="478"/>
          <ac:picMkLst>
            <pc:docMk/>
            <pc:sldMk cId="2855513666" sldId="299"/>
            <ac:picMk id="6" creationId="{4BAD47D0-419B-42B8-80B8-8D402ADB0166}"/>
          </ac:picMkLst>
        </pc:picChg>
      </pc:sldChg>
      <pc:sldChg chg="addSp delSp modSp add">
        <pc:chgData name="Fabiano Oliveira Dos Santos" userId="372af16e-786b-4a15-9d04-5f2fbba612fa" providerId="ADAL" clId="{B6FCE625-740F-4CA9-8637-29ED97830978}" dt="2023-06-25T18:55:52.603" v="1768" actId="14100"/>
        <pc:sldMkLst>
          <pc:docMk/>
          <pc:sldMk cId="182639887" sldId="300"/>
        </pc:sldMkLst>
        <pc:spChg chg="mod">
          <ac:chgData name="Fabiano Oliveira Dos Santos" userId="372af16e-786b-4a15-9d04-5f2fbba612fa" providerId="ADAL" clId="{B6FCE625-740F-4CA9-8637-29ED97830978}" dt="2023-06-25T18:55:33.031" v="1764" actId="1076"/>
          <ac:spMkLst>
            <pc:docMk/>
            <pc:sldMk cId="182639887" sldId="300"/>
            <ac:spMk id="3" creationId="{C0230D3E-694B-4B81-876E-D70CE1AD4758}"/>
          </ac:spMkLst>
        </pc:spChg>
        <pc:spChg chg="del">
          <ac:chgData name="Fabiano Oliveira Dos Santos" userId="372af16e-786b-4a15-9d04-5f2fbba612fa" providerId="ADAL" clId="{B6FCE625-740F-4CA9-8637-29ED97830978}" dt="2023-06-25T18:52:48.754" v="1716" actId="478"/>
          <ac:spMkLst>
            <pc:docMk/>
            <pc:sldMk cId="182639887" sldId="300"/>
            <ac:spMk id="7" creationId="{3C0675E0-DF13-4223-97EF-11A881AB1C12}"/>
          </ac:spMkLst>
        </pc:spChg>
        <pc:picChg chg="add mod">
          <ac:chgData name="Fabiano Oliveira Dos Santos" userId="372af16e-786b-4a15-9d04-5f2fbba612fa" providerId="ADAL" clId="{B6FCE625-740F-4CA9-8637-29ED97830978}" dt="2023-06-25T18:55:52.603" v="1768" actId="14100"/>
          <ac:picMkLst>
            <pc:docMk/>
            <pc:sldMk cId="182639887" sldId="300"/>
            <ac:picMk id="2" creationId="{8D10A72E-2A5C-4E04-9A2F-1823D4617F59}"/>
          </ac:picMkLst>
        </pc:picChg>
        <pc:picChg chg="del">
          <ac:chgData name="Fabiano Oliveira Dos Santos" userId="372af16e-786b-4a15-9d04-5f2fbba612fa" providerId="ADAL" clId="{B6FCE625-740F-4CA9-8637-29ED97830978}" dt="2023-06-25T18:52:43.147" v="1715" actId="478"/>
          <ac:picMkLst>
            <pc:docMk/>
            <pc:sldMk cId="182639887" sldId="300"/>
            <ac:picMk id="6" creationId="{59CEF2BE-2108-47CA-A71B-5850D8B43448}"/>
          </ac:picMkLst>
        </pc:picChg>
      </pc:sldChg>
      <pc:sldChg chg="add del">
        <pc:chgData name="Fabiano Oliveira Dos Santos" userId="372af16e-786b-4a15-9d04-5f2fbba612fa" providerId="ADAL" clId="{B6FCE625-740F-4CA9-8637-29ED97830978}" dt="2023-06-25T18:17:23.136" v="1591" actId="2696"/>
        <pc:sldMkLst>
          <pc:docMk/>
          <pc:sldMk cId="3583238690" sldId="300"/>
        </pc:sldMkLst>
      </pc:sldChg>
      <pc:sldChg chg="addSp delSp modSp add">
        <pc:chgData name="Fabiano Oliveira Dos Santos" userId="372af16e-786b-4a15-9d04-5f2fbba612fa" providerId="ADAL" clId="{B6FCE625-740F-4CA9-8637-29ED97830978}" dt="2023-06-25T19:05:05.121" v="1784" actId="14100"/>
        <pc:sldMkLst>
          <pc:docMk/>
          <pc:sldMk cId="1420610582" sldId="301"/>
        </pc:sldMkLst>
        <pc:spChg chg="mod">
          <ac:chgData name="Fabiano Oliveira Dos Santos" userId="372af16e-786b-4a15-9d04-5f2fbba612fa" providerId="ADAL" clId="{B6FCE625-740F-4CA9-8637-29ED97830978}" dt="2023-06-25T19:03:40.730" v="1780" actId="20577"/>
          <ac:spMkLst>
            <pc:docMk/>
            <pc:sldMk cId="1420610582" sldId="301"/>
            <ac:spMk id="3" creationId="{C0230D3E-694B-4B81-876E-D70CE1AD4758}"/>
          </ac:spMkLst>
        </pc:spChg>
        <pc:picChg chg="del">
          <ac:chgData name="Fabiano Oliveira Dos Santos" userId="372af16e-786b-4a15-9d04-5f2fbba612fa" providerId="ADAL" clId="{B6FCE625-740F-4CA9-8637-29ED97830978}" dt="2023-06-25T19:04:34.522" v="1781" actId="478"/>
          <ac:picMkLst>
            <pc:docMk/>
            <pc:sldMk cId="1420610582" sldId="301"/>
            <ac:picMk id="2" creationId="{8D10A72E-2A5C-4E04-9A2F-1823D4617F59}"/>
          </ac:picMkLst>
        </pc:picChg>
        <pc:picChg chg="add mod">
          <ac:chgData name="Fabiano Oliveira Dos Santos" userId="372af16e-786b-4a15-9d04-5f2fbba612fa" providerId="ADAL" clId="{B6FCE625-740F-4CA9-8637-29ED97830978}" dt="2023-06-25T19:05:05.121" v="1784" actId="14100"/>
          <ac:picMkLst>
            <pc:docMk/>
            <pc:sldMk cId="1420610582" sldId="301"/>
            <ac:picMk id="5" creationId="{A5B37611-A14C-44FB-9400-78ACA9196BC3}"/>
          </ac:picMkLst>
        </pc:picChg>
      </pc:sldChg>
      <pc:sldChg chg="addSp delSp modSp add">
        <pc:chgData name="Fabiano Oliveira Dos Santos" userId="372af16e-786b-4a15-9d04-5f2fbba612fa" providerId="ADAL" clId="{B6FCE625-740F-4CA9-8637-29ED97830978}" dt="2023-06-25T19:17:43.193" v="2046" actId="113"/>
        <pc:sldMkLst>
          <pc:docMk/>
          <pc:sldMk cId="2524247707" sldId="302"/>
        </pc:sldMkLst>
        <pc:spChg chg="mod">
          <ac:chgData name="Fabiano Oliveira Dos Santos" userId="372af16e-786b-4a15-9d04-5f2fbba612fa" providerId="ADAL" clId="{B6FCE625-740F-4CA9-8637-29ED97830978}" dt="2023-06-25T19:17:43.193" v="2046" actId="113"/>
          <ac:spMkLst>
            <pc:docMk/>
            <pc:sldMk cId="2524247707" sldId="302"/>
            <ac:spMk id="3" creationId="{C0230D3E-694B-4B81-876E-D70CE1AD4758}"/>
          </ac:spMkLst>
        </pc:spChg>
        <pc:spChg chg="mod">
          <ac:chgData name="Fabiano Oliveira Dos Santos" userId="372af16e-786b-4a15-9d04-5f2fbba612fa" providerId="ADAL" clId="{B6FCE625-740F-4CA9-8637-29ED97830978}" dt="2023-06-25T19:12:23.405" v="1976" actId="20577"/>
          <ac:spMkLst>
            <pc:docMk/>
            <pc:sldMk cId="2524247707" sldId="302"/>
            <ac:spMk id="4" creationId="{1CCB6BD1-AA9F-47D2-8985-F3DC7542750A}"/>
          </ac:spMkLst>
        </pc:spChg>
        <pc:spChg chg="add mod">
          <ac:chgData name="Fabiano Oliveira Dos Santos" userId="372af16e-786b-4a15-9d04-5f2fbba612fa" providerId="ADAL" clId="{B6FCE625-740F-4CA9-8637-29ED97830978}" dt="2023-06-25T19:16:25.339" v="2040" actId="208"/>
          <ac:spMkLst>
            <pc:docMk/>
            <pc:sldMk cId="2524247707" sldId="302"/>
            <ac:spMk id="6" creationId="{0A5B7A31-F480-4A43-80FB-9EFA903896FC}"/>
          </ac:spMkLst>
        </pc:spChg>
        <pc:spChg chg="add mod">
          <ac:chgData name="Fabiano Oliveira Dos Santos" userId="372af16e-786b-4a15-9d04-5f2fbba612fa" providerId="ADAL" clId="{B6FCE625-740F-4CA9-8637-29ED97830978}" dt="2023-06-25T19:16:41.046" v="2045" actId="14100"/>
          <ac:spMkLst>
            <pc:docMk/>
            <pc:sldMk cId="2524247707" sldId="302"/>
            <ac:spMk id="7" creationId="{F4D62281-1A26-4BFD-AD0E-AD233E532C14}"/>
          </ac:spMkLst>
        </pc:spChg>
        <pc:picChg chg="add mod">
          <ac:chgData name="Fabiano Oliveira Dos Santos" userId="372af16e-786b-4a15-9d04-5f2fbba612fa" providerId="ADAL" clId="{B6FCE625-740F-4CA9-8637-29ED97830978}" dt="2023-06-25T19:12:33.741" v="1978" actId="14100"/>
          <ac:picMkLst>
            <pc:docMk/>
            <pc:sldMk cId="2524247707" sldId="302"/>
            <ac:picMk id="2" creationId="{8F8C5924-5FD4-4889-9132-10BE6B17DCC0}"/>
          </ac:picMkLst>
        </pc:picChg>
        <pc:picChg chg="del">
          <ac:chgData name="Fabiano Oliveira Dos Santos" userId="372af16e-786b-4a15-9d04-5f2fbba612fa" providerId="ADAL" clId="{B6FCE625-740F-4CA9-8637-29ED97830978}" dt="2023-06-25T19:06:16.031" v="1787" actId="478"/>
          <ac:picMkLst>
            <pc:docMk/>
            <pc:sldMk cId="2524247707" sldId="302"/>
            <ac:picMk id="5" creationId="{A5B37611-A14C-44FB-9400-78ACA9196BC3}"/>
          </ac:picMkLst>
        </pc:picChg>
      </pc:sldChg>
      <pc:sldChg chg="addSp delSp modSp add">
        <pc:chgData name="Fabiano Oliveira Dos Santos" userId="372af16e-786b-4a15-9d04-5f2fbba612fa" providerId="ADAL" clId="{B6FCE625-740F-4CA9-8637-29ED97830978}" dt="2023-06-25T19:27:14.531" v="2106" actId="113"/>
        <pc:sldMkLst>
          <pc:docMk/>
          <pc:sldMk cId="694231232" sldId="303"/>
        </pc:sldMkLst>
        <pc:spChg chg="mod">
          <ac:chgData name="Fabiano Oliveira Dos Santos" userId="372af16e-786b-4a15-9d04-5f2fbba612fa" providerId="ADAL" clId="{B6FCE625-740F-4CA9-8637-29ED97830978}" dt="2023-06-25T19:27:14.531" v="2106" actId="113"/>
          <ac:spMkLst>
            <pc:docMk/>
            <pc:sldMk cId="694231232" sldId="303"/>
            <ac:spMk id="3" creationId="{C0230D3E-694B-4B81-876E-D70CE1AD4758}"/>
          </ac:spMkLst>
        </pc:spChg>
        <pc:spChg chg="del">
          <ac:chgData name="Fabiano Oliveira Dos Santos" userId="372af16e-786b-4a15-9d04-5f2fbba612fa" providerId="ADAL" clId="{B6FCE625-740F-4CA9-8637-29ED97830978}" dt="2023-06-25T19:19:16.874" v="2050" actId="478"/>
          <ac:spMkLst>
            <pc:docMk/>
            <pc:sldMk cId="694231232" sldId="303"/>
            <ac:spMk id="6" creationId="{0A5B7A31-F480-4A43-80FB-9EFA903896FC}"/>
          </ac:spMkLst>
        </pc:spChg>
        <pc:spChg chg="del">
          <ac:chgData name="Fabiano Oliveira Dos Santos" userId="372af16e-786b-4a15-9d04-5f2fbba612fa" providerId="ADAL" clId="{B6FCE625-740F-4CA9-8637-29ED97830978}" dt="2023-06-25T19:19:23.456" v="2051" actId="478"/>
          <ac:spMkLst>
            <pc:docMk/>
            <pc:sldMk cId="694231232" sldId="303"/>
            <ac:spMk id="7" creationId="{F4D62281-1A26-4BFD-AD0E-AD233E532C14}"/>
          </ac:spMkLst>
        </pc:spChg>
        <pc:picChg chg="del">
          <ac:chgData name="Fabiano Oliveira Dos Santos" userId="372af16e-786b-4a15-9d04-5f2fbba612fa" providerId="ADAL" clId="{B6FCE625-740F-4CA9-8637-29ED97830978}" dt="2023-06-25T19:19:11.425" v="2049" actId="478"/>
          <ac:picMkLst>
            <pc:docMk/>
            <pc:sldMk cId="694231232" sldId="303"/>
            <ac:picMk id="2" creationId="{8F8C5924-5FD4-4889-9132-10BE6B17DCC0}"/>
          </ac:picMkLst>
        </pc:picChg>
        <pc:picChg chg="add mod">
          <ac:chgData name="Fabiano Oliveira Dos Santos" userId="372af16e-786b-4a15-9d04-5f2fbba612fa" providerId="ADAL" clId="{B6FCE625-740F-4CA9-8637-29ED97830978}" dt="2023-06-25T19:27:01.823" v="2104" actId="14100"/>
          <ac:picMkLst>
            <pc:docMk/>
            <pc:sldMk cId="694231232" sldId="303"/>
            <ac:picMk id="5" creationId="{1B2A6C5F-3BF1-4DC4-8EBD-7CF13CE95A5A}"/>
          </ac:picMkLst>
        </pc:picChg>
        <pc:picChg chg="add mod">
          <ac:chgData name="Fabiano Oliveira Dos Santos" userId="372af16e-786b-4a15-9d04-5f2fbba612fa" providerId="ADAL" clId="{B6FCE625-740F-4CA9-8637-29ED97830978}" dt="2023-06-25T19:26:58.387" v="2103" actId="14100"/>
          <ac:picMkLst>
            <pc:docMk/>
            <pc:sldMk cId="694231232" sldId="303"/>
            <ac:picMk id="8" creationId="{2E5E34F0-EBFE-4B82-AC13-61A1823995B6}"/>
          </ac:picMkLst>
        </pc:picChg>
      </pc:sldChg>
      <pc:sldChg chg="add del">
        <pc:chgData name="Fabiano Oliveira Dos Santos" userId="372af16e-786b-4a15-9d04-5f2fbba612fa" providerId="ADAL" clId="{B6FCE625-740F-4CA9-8637-29ED97830978}" dt="2023-06-25T19:35:40.449" v="2117" actId="2696"/>
        <pc:sldMkLst>
          <pc:docMk/>
          <pc:sldMk cId="3447860047" sldId="304"/>
        </pc:sldMkLst>
      </pc:sldChg>
      <pc:sldChg chg="addSp delSp modSp add ord">
        <pc:chgData name="Fabiano Oliveira Dos Santos" userId="372af16e-786b-4a15-9d04-5f2fbba612fa" providerId="ADAL" clId="{B6FCE625-740F-4CA9-8637-29ED97830978}" dt="2023-06-25T19:47:53.099" v="2190" actId="1076"/>
        <pc:sldMkLst>
          <pc:docMk/>
          <pc:sldMk cId="2454629044" sldId="305"/>
        </pc:sldMkLst>
        <pc:spChg chg="mod">
          <ac:chgData name="Fabiano Oliveira Dos Santos" userId="372af16e-786b-4a15-9d04-5f2fbba612fa" providerId="ADAL" clId="{B6FCE625-740F-4CA9-8637-29ED97830978}" dt="2023-06-25T19:41:17.743" v="2181" actId="20577"/>
          <ac:spMkLst>
            <pc:docMk/>
            <pc:sldMk cId="2454629044" sldId="305"/>
            <ac:spMk id="3" creationId="{C0230D3E-694B-4B81-876E-D70CE1AD4758}"/>
          </ac:spMkLst>
        </pc:spChg>
        <pc:spChg chg="mod">
          <ac:chgData name="Fabiano Oliveira Dos Santos" userId="372af16e-786b-4a15-9d04-5f2fbba612fa" providerId="ADAL" clId="{B6FCE625-740F-4CA9-8637-29ED97830978}" dt="2023-06-25T19:37:37.619" v="2142" actId="20577"/>
          <ac:spMkLst>
            <pc:docMk/>
            <pc:sldMk cId="2454629044" sldId="305"/>
            <ac:spMk id="4" creationId="{1CCB6BD1-AA9F-47D2-8985-F3DC7542750A}"/>
          </ac:spMkLst>
        </pc:spChg>
        <pc:picChg chg="add del mod">
          <ac:chgData name="Fabiano Oliveira Dos Santos" userId="372af16e-786b-4a15-9d04-5f2fbba612fa" providerId="ADAL" clId="{B6FCE625-740F-4CA9-8637-29ED97830978}" dt="2023-06-25T19:41:46.528" v="2183" actId="478"/>
          <ac:picMkLst>
            <pc:docMk/>
            <pc:sldMk cId="2454629044" sldId="305"/>
            <ac:picMk id="2" creationId="{A8BF6225-744F-454F-A3B8-8373644C000E}"/>
          </ac:picMkLst>
        </pc:picChg>
        <pc:picChg chg="add del mod">
          <ac:chgData name="Fabiano Oliveira Dos Santos" userId="372af16e-786b-4a15-9d04-5f2fbba612fa" providerId="ADAL" clId="{B6FCE625-740F-4CA9-8637-29ED97830978}" dt="2023-06-25T19:41:44.652" v="2182" actId="478"/>
          <ac:picMkLst>
            <pc:docMk/>
            <pc:sldMk cId="2454629044" sldId="305"/>
            <ac:picMk id="5" creationId="{B79BEF87-8060-49C0-90D4-BD50F8A99F32}"/>
          </ac:picMkLst>
        </pc:picChg>
        <pc:picChg chg="del">
          <ac:chgData name="Fabiano Oliveira Dos Santos" userId="372af16e-786b-4a15-9d04-5f2fbba612fa" providerId="ADAL" clId="{B6FCE625-740F-4CA9-8637-29ED97830978}" dt="2023-06-25T19:34:56.043" v="2110" actId="478"/>
          <ac:picMkLst>
            <pc:docMk/>
            <pc:sldMk cId="2454629044" sldId="305"/>
            <ac:picMk id="6" creationId="{99F07263-BDDA-4EE9-B7D7-296D022A30DF}"/>
          </ac:picMkLst>
        </pc:picChg>
        <pc:picChg chg="add mod">
          <ac:chgData name="Fabiano Oliveira Dos Santos" userId="372af16e-786b-4a15-9d04-5f2fbba612fa" providerId="ADAL" clId="{B6FCE625-740F-4CA9-8637-29ED97830978}" dt="2023-06-25T19:47:53.099" v="2190" actId="1076"/>
          <ac:picMkLst>
            <pc:docMk/>
            <pc:sldMk cId="2454629044" sldId="305"/>
            <ac:picMk id="7" creationId="{E0EF56A9-6C45-4BB5-B30F-8E72B3E6A5F8}"/>
          </ac:picMkLst>
        </pc:picChg>
      </pc:sldChg>
      <pc:sldChg chg="addSp delSp modSp add">
        <pc:chgData name="Fabiano Oliveira Dos Santos" userId="372af16e-786b-4a15-9d04-5f2fbba612fa" providerId="ADAL" clId="{B6FCE625-740F-4CA9-8637-29ED97830978}" dt="2023-06-25T19:54:38.980" v="2288" actId="14100"/>
        <pc:sldMkLst>
          <pc:docMk/>
          <pc:sldMk cId="3857371536" sldId="306"/>
        </pc:sldMkLst>
        <pc:spChg chg="mod">
          <ac:chgData name="Fabiano Oliveira Dos Santos" userId="372af16e-786b-4a15-9d04-5f2fbba612fa" providerId="ADAL" clId="{B6FCE625-740F-4CA9-8637-29ED97830978}" dt="2023-06-25T19:53:59.327" v="2277" actId="113"/>
          <ac:spMkLst>
            <pc:docMk/>
            <pc:sldMk cId="3857371536" sldId="306"/>
            <ac:spMk id="3" creationId="{C0230D3E-694B-4B81-876E-D70CE1AD4758}"/>
          </ac:spMkLst>
        </pc:spChg>
        <pc:spChg chg="add mod">
          <ac:chgData name="Fabiano Oliveira Dos Santos" userId="372af16e-786b-4a15-9d04-5f2fbba612fa" providerId="ADAL" clId="{B6FCE625-740F-4CA9-8637-29ED97830978}" dt="2023-06-25T19:54:19.574" v="2282" actId="208"/>
          <ac:spMkLst>
            <pc:docMk/>
            <pc:sldMk cId="3857371536" sldId="306"/>
            <ac:spMk id="5" creationId="{3C64FF32-4805-4A7F-85E7-1EDE02FD0E56}"/>
          </ac:spMkLst>
        </pc:spChg>
        <pc:spChg chg="add mod">
          <ac:chgData name="Fabiano Oliveira Dos Santos" userId="372af16e-786b-4a15-9d04-5f2fbba612fa" providerId="ADAL" clId="{B6FCE625-740F-4CA9-8637-29ED97830978}" dt="2023-06-25T19:54:38.980" v="2288" actId="14100"/>
          <ac:spMkLst>
            <pc:docMk/>
            <pc:sldMk cId="3857371536" sldId="306"/>
            <ac:spMk id="8" creationId="{A8ED59CB-ECA7-4C2B-A05D-CF9D8C15F8F5}"/>
          </ac:spMkLst>
        </pc:spChg>
        <pc:picChg chg="add mod">
          <ac:chgData name="Fabiano Oliveira Dos Santos" userId="372af16e-786b-4a15-9d04-5f2fbba612fa" providerId="ADAL" clId="{B6FCE625-740F-4CA9-8637-29ED97830978}" dt="2023-06-25T19:54:07.123" v="2279" actId="14100"/>
          <ac:picMkLst>
            <pc:docMk/>
            <pc:sldMk cId="3857371536" sldId="306"/>
            <ac:picMk id="2" creationId="{76EDED21-3BE1-446D-9AF4-DD8601569944}"/>
          </ac:picMkLst>
        </pc:picChg>
        <pc:picChg chg="del">
          <ac:chgData name="Fabiano Oliveira Dos Santos" userId="372af16e-786b-4a15-9d04-5f2fbba612fa" providerId="ADAL" clId="{B6FCE625-740F-4CA9-8637-29ED97830978}" dt="2023-06-25T19:50:32.814" v="2193" actId="478"/>
          <ac:picMkLst>
            <pc:docMk/>
            <pc:sldMk cId="3857371536" sldId="306"/>
            <ac:picMk id="7" creationId="{E0EF56A9-6C45-4BB5-B30F-8E72B3E6A5F8}"/>
          </ac:picMkLst>
        </pc:picChg>
      </pc:sldChg>
      <pc:sldChg chg="addSp delSp modSp add">
        <pc:chgData name="Fabiano Oliveira Dos Santos" userId="372af16e-786b-4a15-9d04-5f2fbba612fa" providerId="ADAL" clId="{B6FCE625-740F-4CA9-8637-29ED97830978}" dt="2023-06-25T20:08:04.990" v="2481" actId="20577"/>
        <pc:sldMkLst>
          <pc:docMk/>
          <pc:sldMk cId="4243069968" sldId="307"/>
        </pc:sldMkLst>
        <pc:spChg chg="mod">
          <ac:chgData name="Fabiano Oliveira Dos Santos" userId="372af16e-786b-4a15-9d04-5f2fbba612fa" providerId="ADAL" clId="{B6FCE625-740F-4CA9-8637-29ED97830978}" dt="2023-06-25T20:00:38.635" v="2366" actId="20577"/>
          <ac:spMkLst>
            <pc:docMk/>
            <pc:sldMk cId="4243069968" sldId="307"/>
            <ac:spMk id="3" creationId="{C0230D3E-694B-4B81-876E-D70CE1AD4758}"/>
          </ac:spMkLst>
        </pc:spChg>
        <pc:spChg chg="mod">
          <ac:chgData name="Fabiano Oliveira Dos Santos" userId="372af16e-786b-4a15-9d04-5f2fbba612fa" providerId="ADAL" clId="{B6FCE625-740F-4CA9-8637-29ED97830978}" dt="2023-06-25T20:08:04.990" v="2481" actId="20577"/>
          <ac:spMkLst>
            <pc:docMk/>
            <pc:sldMk cId="4243069968" sldId="307"/>
            <ac:spMk id="4" creationId="{1CCB6BD1-AA9F-47D2-8985-F3DC7542750A}"/>
          </ac:spMkLst>
        </pc:spChg>
        <pc:spChg chg="del">
          <ac:chgData name="Fabiano Oliveira Dos Santos" userId="372af16e-786b-4a15-9d04-5f2fbba612fa" providerId="ADAL" clId="{B6FCE625-740F-4CA9-8637-29ED97830978}" dt="2023-06-25T19:55:18.710" v="2291" actId="478"/>
          <ac:spMkLst>
            <pc:docMk/>
            <pc:sldMk cId="4243069968" sldId="307"/>
            <ac:spMk id="5" creationId="{3C64FF32-4805-4A7F-85E7-1EDE02FD0E56}"/>
          </ac:spMkLst>
        </pc:spChg>
        <pc:spChg chg="del">
          <ac:chgData name="Fabiano Oliveira Dos Santos" userId="372af16e-786b-4a15-9d04-5f2fbba612fa" providerId="ADAL" clId="{B6FCE625-740F-4CA9-8637-29ED97830978}" dt="2023-06-25T19:55:19.947" v="2292" actId="478"/>
          <ac:spMkLst>
            <pc:docMk/>
            <pc:sldMk cId="4243069968" sldId="307"/>
            <ac:spMk id="8" creationId="{A8ED59CB-ECA7-4C2B-A05D-CF9D8C15F8F5}"/>
          </ac:spMkLst>
        </pc:spChg>
        <pc:spChg chg="add mod">
          <ac:chgData name="Fabiano Oliveira Dos Santos" userId="372af16e-786b-4a15-9d04-5f2fbba612fa" providerId="ADAL" clId="{B6FCE625-740F-4CA9-8637-29ED97830978}" dt="2023-06-25T20:00:54.491" v="2369" actId="14100"/>
          <ac:spMkLst>
            <pc:docMk/>
            <pc:sldMk cId="4243069968" sldId="307"/>
            <ac:spMk id="9" creationId="{53E95B6F-59AE-402C-B6CD-9A01BB941A7E}"/>
          </ac:spMkLst>
        </pc:spChg>
        <pc:picChg chg="del">
          <ac:chgData name="Fabiano Oliveira Dos Santos" userId="372af16e-786b-4a15-9d04-5f2fbba612fa" providerId="ADAL" clId="{B6FCE625-740F-4CA9-8637-29ED97830978}" dt="2023-06-25T19:55:15.792" v="2290" actId="478"/>
          <ac:picMkLst>
            <pc:docMk/>
            <pc:sldMk cId="4243069968" sldId="307"/>
            <ac:picMk id="2" creationId="{76EDED21-3BE1-446D-9AF4-DD8601569944}"/>
          </ac:picMkLst>
        </pc:picChg>
        <pc:picChg chg="add mod">
          <ac:chgData name="Fabiano Oliveira Dos Santos" userId="372af16e-786b-4a15-9d04-5f2fbba612fa" providerId="ADAL" clId="{B6FCE625-740F-4CA9-8637-29ED97830978}" dt="2023-06-25T20:00:21.505" v="2363" actId="14100"/>
          <ac:picMkLst>
            <pc:docMk/>
            <pc:sldMk cId="4243069968" sldId="307"/>
            <ac:picMk id="6" creationId="{58A0E00F-9753-4188-914C-3E57BA75DDAA}"/>
          </ac:picMkLst>
        </pc:picChg>
      </pc:sldChg>
      <pc:sldChg chg="addSp delSp modSp add">
        <pc:chgData name="Fabiano Oliveira Dos Santos" userId="372af16e-786b-4a15-9d04-5f2fbba612fa" providerId="ADAL" clId="{B6FCE625-740F-4CA9-8637-29ED97830978}" dt="2023-06-25T20:10:07.003" v="2486" actId="14100"/>
        <pc:sldMkLst>
          <pc:docMk/>
          <pc:sldMk cId="3334263333" sldId="308"/>
        </pc:sldMkLst>
        <pc:spChg chg="mod">
          <ac:chgData name="Fabiano Oliveira Dos Santos" userId="372af16e-786b-4a15-9d04-5f2fbba612fa" providerId="ADAL" clId="{B6FCE625-740F-4CA9-8637-29ED97830978}" dt="2023-06-25T20:06:12.082" v="2409" actId="20577"/>
          <ac:spMkLst>
            <pc:docMk/>
            <pc:sldMk cId="3334263333" sldId="308"/>
            <ac:spMk id="3" creationId="{C0230D3E-694B-4B81-876E-D70CE1AD4758}"/>
          </ac:spMkLst>
        </pc:spChg>
        <pc:spChg chg="mod">
          <ac:chgData name="Fabiano Oliveira Dos Santos" userId="372af16e-786b-4a15-9d04-5f2fbba612fa" providerId="ADAL" clId="{B6FCE625-740F-4CA9-8637-29ED97830978}" dt="2023-06-25T20:07:43.864" v="2449" actId="6549"/>
          <ac:spMkLst>
            <pc:docMk/>
            <pc:sldMk cId="3334263333" sldId="308"/>
            <ac:spMk id="4" creationId="{1CCB6BD1-AA9F-47D2-8985-F3DC7542750A}"/>
          </ac:spMkLst>
        </pc:spChg>
        <pc:spChg chg="mod ord">
          <ac:chgData name="Fabiano Oliveira Dos Santos" userId="372af16e-786b-4a15-9d04-5f2fbba612fa" providerId="ADAL" clId="{B6FCE625-740F-4CA9-8637-29ED97830978}" dt="2023-06-25T20:07:15.777" v="2416" actId="14100"/>
          <ac:spMkLst>
            <pc:docMk/>
            <pc:sldMk cId="3334263333" sldId="308"/>
            <ac:spMk id="9" creationId="{53E95B6F-59AE-402C-B6CD-9A01BB941A7E}"/>
          </ac:spMkLst>
        </pc:spChg>
        <pc:picChg chg="add mod">
          <ac:chgData name="Fabiano Oliveira Dos Santos" userId="372af16e-786b-4a15-9d04-5f2fbba612fa" providerId="ADAL" clId="{B6FCE625-740F-4CA9-8637-29ED97830978}" dt="2023-06-25T20:06:59.303" v="2412" actId="14100"/>
          <ac:picMkLst>
            <pc:docMk/>
            <pc:sldMk cId="3334263333" sldId="308"/>
            <ac:picMk id="2" creationId="{6749F5F5-3E44-4D89-BDD1-1E7CCE0CACBA}"/>
          </ac:picMkLst>
        </pc:picChg>
        <pc:picChg chg="add mod">
          <ac:chgData name="Fabiano Oliveira Dos Santos" userId="372af16e-786b-4a15-9d04-5f2fbba612fa" providerId="ADAL" clId="{B6FCE625-740F-4CA9-8637-29ED97830978}" dt="2023-06-25T20:10:07.003" v="2486" actId="14100"/>
          <ac:picMkLst>
            <pc:docMk/>
            <pc:sldMk cId="3334263333" sldId="308"/>
            <ac:picMk id="5" creationId="{02F1741B-4EE6-413B-8D9C-3FECA6D67FDC}"/>
          </ac:picMkLst>
        </pc:picChg>
        <pc:picChg chg="del">
          <ac:chgData name="Fabiano Oliveira Dos Santos" userId="372af16e-786b-4a15-9d04-5f2fbba612fa" providerId="ADAL" clId="{B6FCE625-740F-4CA9-8637-29ED97830978}" dt="2023-06-25T20:04:37.442" v="2392" actId="478"/>
          <ac:picMkLst>
            <pc:docMk/>
            <pc:sldMk cId="3334263333" sldId="308"/>
            <ac:picMk id="6" creationId="{58A0E00F-9753-4188-914C-3E57BA75DDAA}"/>
          </ac:picMkLst>
        </pc:picChg>
      </pc:sldChg>
      <pc:sldChg chg="addSp delSp modSp add">
        <pc:chgData name="Fabiano Oliveira Dos Santos" userId="372af16e-786b-4a15-9d04-5f2fbba612fa" providerId="ADAL" clId="{B6FCE625-740F-4CA9-8637-29ED97830978}" dt="2023-06-25T20:34:43.327" v="2536" actId="20577"/>
        <pc:sldMkLst>
          <pc:docMk/>
          <pc:sldMk cId="304923454" sldId="309"/>
        </pc:sldMkLst>
        <pc:spChg chg="mod">
          <ac:chgData name="Fabiano Oliveira Dos Santos" userId="372af16e-786b-4a15-9d04-5f2fbba612fa" providerId="ADAL" clId="{B6FCE625-740F-4CA9-8637-29ED97830978}" dt="2023-06-25T20:34:43.327" v="2536" actId="20577"/>
          <ac:spMkLst>
            <pc:docMk/>
            <pc:sldMk cId="304923454" sldId="309"/>
            <ac:spMk id="3" creationId="{C0230D3E-694B-4B81-876E-D70CE1AD4758}"/>
          </ac:spMkLst>
        </pc:spChg>
        <pc:spChg chg="mod">
          <ac:chgData name="Fabiano Oliveira Dos Santos" userId="372af16e-786b-4a15-9d04-5f2fbba612fa" providerId="ADAL" clId="{B6FCE625-740F-4CA9-8637-29ED97830978}" dt="2023-06-25T20:32:59.373" v="2513" actId="20577"/>
          <ac:spMkLst>
            <pc:docMk/>
            <pc:sldMk cId="304923454" sldId="309"/>
            <ac:spMk id="4" creationId="{1CCB6BD1-AA9F-47D2-8985-F3DC7542750A}"/>
          </ac:spMkLst>
        </pc:spChg>
        <pc:spChg chg="mod ord">
          <ac:chgData name="Fabiano Oliveira Dos Santos" userId="372af16e-786b-4a15-9d04-5f2fbba612fa" providerId="ADAL" clId="{B6FCE625-740F-4CA9-8637-29ED97830978}" dt="2023-06-25T20:34:12.923" v="2528" actId="14100"/>
          <ac:spMkLst>
            <pc:docMk/>
            <pc:sldMk cId="304923454" sldId="309"/>
            <ac:spMk id="9" creationId="{53E95B6F-59AE-402C-B6CD-9A01BB941A7E}"/>
          </ac:spMkLst>
        </pc:spChg>
        <pc:picChg chg="del mod">
          <ac:chgData name="Fabiano Oliveira Dos Santos" userId="372af16e-786b-4a15-9d04-5f2fbba612fa" providerId="ADAL" clId="{B6FCE625-740F-4CA9-8637-29ED97830978}" dt="2023-06-25T20:33:20.739" v="2517" actId="478"/>
          <ac:picMkLst>
            <pc:docMk/>
            <pc:sldMk cId="304923454" sldId="309"/>
            <ac:picMk id="2" creationId="{6749F5F5-3E44-4D89-BDD1-1E7CCE0CACBA}"/>
          </ac:picMkLst>
        </pc:picChg>
        <pc:picChg chg="del">
          <ac:chgData name="Fabiano Oliveira Dos Santos" userId="372af16e-786b-4a15-9d04-5f2fbba612fa" providerId="ADAL" clId="{B6FCE625-740F-4CA9-8637-29ED97830978}" dt="2023-06-25T20:33:10.513" v="2515" actId="478"/>
          <ac:picMkLst>
            <pc:docMk/>
            <pc:sldMk cId="304923454" sldId="309"/>
            <ac:picMk id="5" creationId="{02F1741B-4EE6-413B-8D9C-3FECA6D67FDC}"/>
          </ac:picMkLst>
        </pc:picChg>
        <pc:picChg chg="add mod">
          <ac:chgData name="Fabiano Oliveira Dos Santos" userId="372af16e-786b-4a15-9d04-5f2fbba612fa" providerId="ADAL" clId="{B6FCE625-740F-4CA9-8637-29ED97830978}" dt="2023-06-25T20:34:02.865" v="2524" actId="14100"/>
          <ac:picMkLst>
            <pc:docMk/>
            <pc:sldMk cId="304923454" sldId="309"/>
            <ac:picMk id="6" creationId="{1C262648-7DFD-4CF0-9442-9ED3021C8710}"/>
          </ac:picMkLst>
        </pc:picChg>
      </pc:sldChg>
      <pc:sldChg chg="addSp delSp modSp add">
        <pc:chgData name="Fabiano Oliveira Dos Santos" userId="372af16e-786b-4a15-9d04-5f2fbba612fa" providerId="ADAL" clId="{B6FCE625-740F-4CA9-8637-29ED97830978}" dt="2023-06-25T20:40:19.546" v="2614" actId="1076"/>
        <pc:sldMkLst>
          <pc:docMk/>
          <pc:sldMk cId="1361950079" sldId="310"/>
        </pc:sldMkLst>
        <pc:spChg chg="mod">
          <ac:chgData name="Fabiano Oliveira Dos Santos" userId="372af16e-786b-4a15-9d04-5f2fbba612fa" providerId="ADAL" clId="{B6FCE625-740F-4CA9-8637-29ED97830978}" dt="2023-06-25T20:40:11.868" v="2613" actId="20577"/>
          <ac:spMkLst>
            <pc:docMk/>
            <pc:sldMk cId="1361950079" sldId="310"/>
            <ac:spMk id="3" creationId="{C0230D3E-694B-4B81-876E-D70CE1AD4758}"/>
          </ac:spMkLst>
        </pc:spChg>
        <pc:spChg chg="mod">
          <ac:chgData name="Fabiano Oliveira Dos Santos" userId="372af16e-786b-4a15-9d04-5f2fbba612fa" providerId="ADAL" clId="{B6FCE625-740F-4CA9-8637-29ED97830978}" dt="2023-06-25T20:37:01.293" v="2565" actId="20577"/>
          <ac:spMkLst>
            <pc:docMk/>
            <pc:sldMk cId="1361950079" sldId="310"/>
            <ac:spMk id="4" creationId="{1CCB6BD1-AA9F-47D2-8985-F3DC7542750A}"/>
          </ac:spMkLst>
        </pc:spChg>
        <pc:spChg chg="mod ord">
          <ac:chgData name="Fabiano Oliveira Dos Santos" userId="372af16e-786b-4a15-9d04-5f2fbba612fa" providerId="ADAL" clId="{B6FCE625-740F-4CA9-8637-29ED97830978}" dt="2023-06-25T20:39:31.374" v="2592" actId="14100"/>
          <ac:spMkLst>
            <pc:docMk/>
            <pc:sldMk cId="1361950079" sldId="310"/>
            <ac:spMk id="9" creationId="{53E95B6F-59AE-402C-B6CD-9A01BB941A7E}"/>
          </ac:spMkLst>
        </pc:spChg>
        <pc:picChg chg="add mod">
          <ac:chgData name="Fabiano Oliveira Dos Santos" userId="372af16e-786b-4a15-9d04-5f2fbba612fa" providerId="ADAL" clId="{B6FCE625-740F-4CA9-8637-29ED97830978}" dt="2023-06-25T20:40:19.546" v="2614" actId="1076"/>
          <ac:picMkLst>
            <pc:docMk/>
            <pc:sldMk cId="1361950079" sldId="310"/>
            <ac:picMk id="2" creationId="{3B5AB2E0-1584-4397-BF56-58C419890BC9}"/>
          </ac:picMkLst>
        </pc:picChg>
        <pc:picChg chg="del mod">
          <ac:chgData name="Fabiano Oliveira Dos Santos" userId="372af16e-786b-4a15-9d04-5f2fbba612fa" providerId="ADAL" clId="{B6FCE625-740F-4CA9-8637-29ED97830978}" dt="2023-06-25T20:37:31.509" v="2575" actId="478"/>
          <ac:picMkLst>
            <pc:docMk/>
            <pc:sldMk cId="1361950079" sldId="310"/>
            <ac:picMk id="6" creationId="{1C262648-7DFD-4CF0-9442-9ED3021C8710}"/>
          </ac:picMkLst>
        </pc:picChg>
        <pc:cxnChg chg="add mod">
          <ac:chgData name="Fabiano Oliveira Dos Santos" userId="372af16e-786b-4a15-9d04-5f2fbba612fa" providerId="ADAL" clId="{B6FCE625-740F-4CA9-8637-29ED97830978}" dt="2023-06-25T20:39:58.939" v="2597" actId="14100"/>
          <ac:cxnSpMkLst>
            <pc:docMk/>
            <pc:sldMk cId="1361950079" sldId="310"/>
            <ac:cxnSpMk id="7" creationId="{95635324-7CB4-4FB3-B1BA-B10083318049}"/>
          </ac:cxnSpMkLst>
        </pc:cxnChg>
      </pc:sldChg>
      <pc:sldChg chg="addSp delSp modSp add">
        <pc:chgData name="Fabiano Oliveira Dos Santos" userId="372af16e-786b-4a15-9d04-5f2fbba612fa" providerId="ADAL" clId="{B6FCE625-740F-4CA9-8637-29ED97830978}" dt="2023-06-25T20:44:05.116" v="2674" actId="1076"/>
        <pc:sldMkLst>
          <pc:docMk/>
          <pc:sldMk cId="3749295589" sldId="311"/>
        </pc:sldMkLst>
        <pc:spChg chg="mod">
          <ac:chgData name="Fabiano Oliveira Dos Santos" userId="372af16e-786b-4a15-9d04-5f2fbba612fa" providerId="ADAL" clId="{B6FCE625-740F-4CA9-8637-29ED97830978}" dt="2023-06-25T20:43:08.787" v="2662" actId="113"/>
          <ac:spMkLst>
            <pc:docMk/>
            <pc:sldMk cId="3749295589" sldId="311"/>
            <ac:spMk id="3" creationId="{C0230D3E-694B-4B81-876E-D70CE1AD4758}"/>
          </ac:spMkLst>
        </pc:spChg>
        <pc:spChg chg="mod">
          <ac:chgData name="Fabiano Oliveira Dos Santos" userId="372af16e-786b-4a15-9d04-5f2fbba612fa" providerId="ADAL" clId="{B6FCE625-740F-4CA9-8637-29ED97830978}" dt="2023-06-25T20:41:50.406" v="2627" actId="20577"/>
          <ac:spMkLst>
            <pc:docMk/>
            <pc:sldMk cId="3749295589" sldId="311"/>
            <ac:spMk id="4" creationId="{1CCB6BD1-AA9F-47D2-8985-F3DC7542750A}"/>
          </ac:spMkLst>
        </pc:spChg>
        <pc:spChg chg="mod ord">
          <ac:chgData name="Fabiano Oliveira Dos Santos" userId="372af16e-786b-4a15-9d04-5f2fbba612fa" providerId="ADAL" clId="{B6FCE625-740F-4CA9-8637-29ED97830978}" dt="2023-06-25T20:43:56.727" v="2671" actId="1076"/>
          <ac:spMkLst>
            <pc:docMk/>
            <pc:sldMk cId="3749295589" sldId="311"/>
            <ac:spMk id="9" creationId="{53E95B6F-59AE-402C-B6CD-9A01BB941A7E}"/>
          </ac:spMkLst>
        </pc:spChg>
        <pc:picChg chg="del">
          <ac:chgData name="Fabiano Oliveira Dos Santos" userId="372af16e-786b-4a15-9d04-5f2fbba612fa" providerId="ADAL" clId="{B6FCE625-740F-4CA9-8637-29ED97830978}" dt="2023-06-25T20:43:11.004" v="2663" actId="478"/>
          <ac:picMkLst>
            <pc:docMk/>
            <pc:sldMk cId="3749295589" sldId="311"/>
            <ac:picMk id="2" creationId="{3B5AB2E0-1584-4397-BF56-58C419890BC9}"/>
          </ac:picMkLst>
        </pc:picChg>
        <pc:picChg chg="add mod">
          <ac:chgData name="Fabiano Oliveira Dos Santos" userId="372af16e-786b-4a15-9d04-5f2fbba612fa" providerId="ADAL" clId="{B6FCE625-740F-4CA9-8637-29ED97830978}" dt="2023-06-25T20:43:45.343" v="2669" actId="14100"/>
          <ac:picMkLst>
            <pc:docMk/>
            <pc:sldMk cId="3749295589" sldId="311"/>
            <ac:picMk id="5" creationId="{D857D5DE-F3F6-4C66-A951-91975040FDAA}"/>
          </ac:picMkLst>
        </pc:picChg>
        <pc:cxnChg chg="mod ord">
          <ac:chgData name="Fabiano Oliveira Dos Santos" userId="372af16e-786b-4a15-9d04-5f2fbba612fa" providerId="ADAL" clId="{B6FCE625-740F-4CA9-8637-29ED97830978}" dt="2023-06-25T20:44:05.116" v="2674" actId="1076"/>
          <ac:cxnSpMkLst>
            <pc:docMk/>
            <pc:sldMk cId="3749295589" sldId="311"/>
            <ac:cxnSpMk id="7" creationId="{95635324-7CB4-4FB3-B1BA-B10083318049}"/>
          </ac:cxnSpMkLst>
        </pc:cxnChg>
      </pc:sldChg>
      <pc:sldChg chg="add">
        <pc:chgData name="Fabiano Oliveira Dos Santos" userId="372af16e-786b-4a15-9d04-5f2fbba612fa" providerId="ADAL" clId="{B6FCE625-740F-4CA9-8637-29ED97830978}" dt="2023-06-25T20:45:38.734" v="2675"/>
        <pc:sldMkLst>
          <pc:docMk/>
          <pc:sldMk cId="1848029670" sldId="312"/>
        </pc:sldMkLst>
      </pc:sldChg>
      <pc:sldChg chg="addSp delSp modSp add">
        <pc:chgData name="Fabiano Oliveira Dos Santos" userId="372af16e-786b-4a15-9d04-5f2fbba612fa" providerId="ADAL" clId="{B6FCE625-740F-4CA9-8637-29ED97830978}" dt="2023-06-25T20:55:15.693" v="2728" actId="1076"/>
        <pc:sldMkLst>
          <pc:docMk/>
          <pc:sldMk cId="4059638021" sldId="313"/>
        </pc:sldMkLst>
        <pc:spChg chg="mod">
          <ac:chgData name="Fabiano Oliveira Dos Santos" userId="372af16e-786b-4a15-9d04-5f2fbba612fa" providerId="ADAL" clId="{B6FCE625-740F-4CA9-8637-29ED97830978}" dt="2023-06-25T20:53:39.194" v="2708" actId="20577"/>
          <ac:spMkLst>
            <pc:docMk/>
            <pc:sldMk cId="4059638021" sldId="313"/>
            <ac:spMk id="3" creationId="{C0230D3E-694B-4B81-876E-D70CE1AD4758}"/>
          </ac:spMkLst>
        </pc:spChg>
        <pc:spChg chg="mod ord">
          <ac:chgData name="Fabiano Oliveira Dos Santos" userId="372af16e-786b-4a15-9d04-5f2fbba612fa" providerId="ADAL" clId="{B6FCE625-740F-4CA9-8637-29ED97830978}" dt="2023-06-25T20:55:09.436" v="2725" actId="1076"/>
          <ac:spMkLst>
            <pc:docMk/>
            <pc:sldMk cId="4059638021" sldId="313"/>
            <ac:spMk id="9" creationId="{53E95B6F-59AE-402C-B6CD-9A01BB941A7E}"/>
          </ac:spMkLst>
        </pc:spChg>
        <pc:picChg chg="add mod">
          <ac:chgData name="Fabiano Oliveira Dos Santos" userId="372af16e-786b-4a15-9d04-5f2fbba612fa" providerId="ADAL" clId="{B6FCE625-740F-4CA9-8637-29ED97830978}" dt="2023-06-25T20:55:06.302" v="2724" actId="1076"/>
          <ac:picMkLst>
            <pc:docMk/>
            <pc:sldMk cId="4059638021" sldId="313"/>
            <ac:picMk id="2" creationId="{C79CC4CF-B380-4FCB-A9E3-5C909E1CBFEB}"/>
          </ac:picMkLst>
        </pc:picChg>
        <pc:picChg chg="del">
          <ac:chgData name="Fabiano Oliveira Dos Santos" userId="372af16e-786b-4a15-9d04-5f2fbba612fa" providerId="ADAL" clId="{B6FCE625-740F-4CA9-8637-29ED97830978}" dt="2023-06-25T20:51:36.806" v="2679" actId="478"/>
          <ac:picMkLst>
            <pc:docMk/>
            <pc:sldMk cId="4059638021" sldId="313"/>
            <ac:picMk id="5" creationId="{D857D5DE-F3F6-4C66-A951-91975040FDAA}"/>
          </ac:picMkLst>
        </pc:picChg>
        <pc:picChg chg="add mod">
          <ac:chgData name="Fabiano Oliveira Dos Santos" userId="372af16e-786b-4a15-9d04-5f2fbba612fa" providerId="ADAL" clId="{B6FCE625-740F-4CA9-8637-29ED97830978}" dt="2023-06-25T20:55:02.640" v="2723" actId="1076"/>
          <ac:picMkLst>
            <pc:docMk/>
            <pc:sldMk cId="4059638021" sldId="313"/>
            <ac:picMk id="6" creationId="{A75DC853-64C3-40D9-98FB-6D7CC5A37119}"/>
          </ac:picMkLst>
        </pc:picChg>
        <pc:cxnChg chg="mod">
          <ac:chgData name="Fabiano Oliveira Dos Santos" userId="372af16e-786b-4a15-9d04-5f2fbba612fa" providerId="ADAL" clId="{B6FCE625-740F-4CA9-8637-29ED97830978}" dt="2023-06-25T20:55:15.693" v="2728" actId="1076"/>
          <ac:cxnSpMkLst>
            <pc:docMk/>
            <pc:sldMk cId="4059638021" sldId="313"/>
            <ac:cxnSpMk id="7" creationId="{95635324-7CB4-4FB3-B1BA-B10083318049}"/>
          </ac:cxnSpMkLst>
        </pc:cxnChg>
      </pc:sldChg>
      <pc:sldChg chg="addSp delSp modSp add">
        <pc:chgData name="Fabiano Oliveira Dos Santos" userId="372af16e-786b-4a15-9d04-5f2fbba612fa" providerId="ADAL" clId="{B6FCE625-740F-4CA9-8637-29ED97830978}" dt="2023-06-25T21:20:18.248" v="2809" actId="1076"/>
        <pc:sldMkLst>
          <pc:docMk/>
          <pc:sldMk cId="1900366867" sldId="314"/>
        </pc:sldMkLst>
        <pc:spChg chg="mod">
          <ac:chgData name="Fabiano Oliveira Dos Santos" userId="372af16e-786b-4a15-9d04-5f2fbba612fa" providerId="ADAL" clId="{B6FCE625-740F-4CA9-8637-29ED97830978}" dt="2023-06-25T21:19:30.791" v="2799" actId="6549"/>
          <ac:spMkLst>
            <pc:docMk/>
            <pc:sldMk cId="1900366867" sldId="314"/>
            <ac:spMk id="3" creationId="{C0230D3E-694B-4B81-876E-D70CE1AD4758}"/>
          </ac:spMkLst>
        </pc:spChg>
        <pc:spChg chg="mod">
          <ac:chgData name="Fabiano Oliveira Dos Santos" userId="372af16e-786b-4a15-9d04-5f2fbba612fa" providerId="ADAL" clId="{B6FCE625-740F-4CA9-8637-29ED97830978}" dt="2023-06-25T21:16:10.688" v="2754" actId="20577"/>
          <ac:spMkLst>
            <pc:docMk/>
            <pc:sldMk cId="1900366867" sldId="314"/>
            <ac:spMk id="4" creationId="{1CCB6BD1-AA9F-47D2-8985-F3DC7542750A}"/>
          </ac:spMkLst>
        </pc:spChg>
        <pc:spChg chg="mod ord">
          <ac:chgData name="Fabiano Oliveira Dos Santos" userId="372af16e-786b-4a15-9d04-5f2fbba612fa" providerId="ADAL" clId="{B6FCE625-740F-4CA9-8637-29ED97830978}" dt="2023-06-25T21:20:14.439" v="2808" actId="14100"/>
          <ac:spMkLst>
            <pc:docMk/>
            <pc:sldMk cId="1900366867" sldId="314"/>
            <ac:spMk id="9" creationId="{53E95B6F-59AE-402C-B6CD-9A01BB941A7E}"/>
          </ac:spMkLst>
        </pc:spChg>
        <pc:picChg chg="del">
          <ac:chgData name="Fabiano Oliveira Dos Santos" userId="372af16e-786b-4a15-9d04-5f2fbba612fa" providerId="ADAL" clId="{B6FCE625-740F-4CA9-8637-29ED97830978}" dt="2023-06-25T21:14:13.834" v="2732" actId="478"/>
          <ac:picMkLst>
            <pc:docMk/>
            <pc:sldMk cId="1900366867" sldId="314"/>
            <ac:picMk id="2" creationId="{C79CC4CF-B380-4FCB-A9E3-5C909E1CBFEB}"/>
          </ac:picMkLst>
        </pc:picChg>
        <pc:picChg chg="add mod">
          <ac:chgData name="Fabiano Oliveira Dos Santos" userId="372af16e-786b-4a15-9d04-5f2fbba612fa" providerId="ADAL" clId="{B6FCE625-740F-4CA9-8637-29ED97830978}" dt="2023-06-25T21:19:33.410" v="2800" actId="1076"/>
          <ac:picMkLst>
            <pc:docMk/>
            <pc:sldMk cId="1900366867" sldId="314"/>
            <ac:picMk id="5" creationId="{98101998-B5C5-4AA8-B490-97B7A549EC01}"/>
          </ac:picMkLst>
        </pc:picChg>
        <pc:picChg chg="del">
          <ac:chgData name="Fabiano Oliveira Dos Santos" userId="372af16e-786b-4a15-9d04-5f2fbba612fa" providerId="ADAL" clId="{B6FCE625-740F-4CA9-8637-29ED97830978}" dt="2023-06-25T21:14:11.679" v="2731" actId="478"/>
          <ac:picMkLst>
            <pc:docMk/>
            <pc:sldMk cId="1900366867" sldId="314"/>
            <ac:picMk id="6" creationId="{A75DC853-64C3-40D9-98FB-6D7CC5A37119}"/>
          </ac:picMkLst>
        </pc:picChg>
        <pc:picChg chg="add mod">
          <ac:chgData name="Fabiano Oliveira Dos Santos" userId="372af16e-786b-4a15-9d04-5f2fbba612fa" providerId="ADAL" clId="{B6FCE625-740F-4CA9-8637-29ED97830978}" dt="2023-06-25T21:19:57.013" v="2804" actId="1076"/>
          <ac:picMkLst>
            <pc:docMk/>
            <pc:sldMk cId="1900366867" sldId="314"/>
            <ac:picMk id="8" creationId="{0557AB53-9915-4DF1-A781-67F0353B76D7}"/>
          </ac:picMkLst>
        </pc:picChg>
        <pc:cxnChg chg="mod">
          <ac:chgData name="Fabiano Oliveira Dos Santos" userId="372af16e-786b-4a15-9d04-5f2fbba612fa" providerId="ADAL" clId="{B6FCE625-740F-4CA9-8637-29ED97830978}" dt="2023-06-25T21:20:18.248" v="2809" actId="1076"/>
          <ac:cxnSpMkLst>
            <pc:docMk/>
            <pc:sldMk cId="1900366867" sldId="314"/>
            <ac:cxnSpMk id="7" creationId="{95635324-7CB4-4FB3-B1BA-B10083318049}"/>
          </ac:cxnSpMkLst>
        </pc:cxnChg>
      </pc:sldChg>
      <pc:sldChg chg="addSp delSp modSp add">
        <pc:chgData name="Fabiano Oliveira Dos Santos" userId="372af16e-786b-4a15-9d04-5f2fbba612fa" providerId="ADAL" clId="{B6FCE625-740F-4CA9-8637-29ED97830978}" dt="2023-06-25T21:24:32.079" v="2864" actId="1076"/>
        <pc:sldMkLst>
          <pc:docMk/>
          <pc:sldMk cId="1442113131" sldId="315"/>
        </pc:sldMkLst>
        <pc:spChg chg="mod">
          <ac:chgData name="Fabiano Oliveira Dos Santos" userId="372af16e-786b-4a15-9d04-5f2fbba612fa" providerId="ADAL" clId="{B6FCE625-740F-4CA9-8637-29ED97830978}" dt="2023-06-25T21:23:28.068" v="2848" actId="113"/>
          <ac:spMkLst>
            <pc:docMk/>
            <pc:sldMk cId="1442113131" sldId="315"/>
            <ac:spMk id="3" creationId="{C0230D3E-694B-4B81-876E-D70CE1AD4758}"/>
          </ac:spMkLst>
        </pc:spChg>
        <pc:spChg chg="mod ord">
          <ac:chgData name="Fabiano Oliveira Dos Santos" userId="372af16e-786b-4a15-9d04-5f2fbba612fa" providerId="ADAL" clId="{B6FCE625-740F-4CA9-8637-29ED97830978}" dt="2023-06-25T21:24:17.418" v="2862" actId="14100"/>
          <ac:spMkLst>
            <pc:docMk/>
            <pc:sldMk cId="1442113131" sldId="315"/>
            <ac:spMk id="9" creationId="{53E95B6F-59AE-402C-B6CD-9A01BB941A7E}"/>
          </ac:spMkLst>
        </pc:spChg>
        <pc:picChg chg="add mod">
          <ac:chgData name="Fabiano Oliveira Dos Santos" userId="372af16e-786b-4a15-9d04-5f2fbba612fa" providerId="ADAL" clId="{B6FCE625-740F-4CA9-8637-29ED97830978}" dt="2023-06-25T21:24:00.638" v="2857" actId="1076"/>
          <ac:picMkLst>
            <pc:docMk/>
            <pc:sldMk cId="1442113131" sldId="315"/>
            <ac:picMk id="2" creationId="{3994D3C4-B566-4ED3-912E-4B4E43701331}"/>
          </ac:picMkLst>
        </pc:picChg>
        <pc:picChg chg="del">
          <ac:chgData name="Fabiano Oliveira Dos Santos" userId="372af16e-786b-4a15-9d04-5f2fbba612fa" providerId="ADAL" clId="{B6FCE625-740F-4CA9-8637-29ED97830978}" dt="2023-06-25T21:23:31.559" v="2850" actId="478"/>
          <ac:picMkLst>
            <pc:docMk/>
            <pc:sldMk cId="1442113131" sldId="315"/>
            <ac:picMk id="5" creationId="{98101998-B5C5-4AA8-B490-97B7A549EC01}"/>
          </ac:picMkLst>
        </pc:picChg>
        <pc:picChg chg="del">
          <ac:chgData name="Fabiano Oliveira Dos Santos" userId="372af16e-786b-4a15-9d04-5f2fbba612fa" providerId="ADAL" clId="{B6FCE625-740F-4CA9-8637-29ED97830978}" dt="2023-06-25T21:23:29.449" v="2849" actId="478"/>
          <ac:picMkLst>
            <pc:docMk/>
            <pc:sldMk cId="1442113131" sldId="315"/>
            <ac:picMk id="8" creationId="{0557AB53-9915-4DF1-A781-67F0353B76D7}"/>
          </ac:picMkLst>
        </pc:picChg>
        <pc:cxnChg chg="mod ord">
          <ac:chgData name="Fabiano Oliveira Dos Santos" userId="372af16e-786b-4a15-9d04-5f2fbba612fa" providerId="ADAL" clId="{B6FCE625-740F-4CA9-8637-29ED97830978}" dt="2023-06-25T21:24:32.079" v="2864" actId="1076"/>
          <ac:cxnSpMkLst>
            <pc:docMk/>
            <pc:sldMk cId="1442113131" sldId="315"/>
            <ac:cxnSpMk id="7" creationId="{95635324-7CB4-4FB3-B1BA-B10083318049}"/>
          </ac:cxnSpMkLst>
        </pc:cxnChg>
      </pc:sldChg>
      <pc:sldChg chg="modSp add del">
        <pc:chgData name="Fabiano Oliveira Dos Santos" userId="372af16e-786b-4a15-9d04-5f2fbba612fa" providerId="ADAL" clId="{B6FCE625-740F-4CA9-8637-29ED97830978}" dt="2023-06-25T22:53:19.988" v="2868"/>
        <pc:sldMkLst>
          <pc:docMk/>
          <pc:sldMk cId="1543747609" sldId="316"/>
        </pc:sldMkLst>
        <pc:spChg chg="mod">
          <ac:chgData name="Fabiano Oliveira Dos Santos" userId="372af16e-786b-4a15-9d04-5f2fbba612fa" providerId="ADAL" clId="{B6FCE625-740F-4CA9-8637-29ED97830978}" dt="2023-06-25T22:53:19.988" v="2868"/>
          <ac:spMkLst>
            <pc:docMk/>
            <pc:sldMk cId="1543747609" sldId="316"/>
            <ac:spMk id="3" creationId="{7B0D3296-AE5D-4817-B74B-E6FC1E7CAAD4}"/>
          </ac:spMkLst>
        </pc:spChg>
      </pc:sldChg>
      <pc:sldChg chg="addSp delSp modSp add">
        <pc:chgData name="Fabiano Oliveira Dos Santos" userId="372af16e-786b-4a15-9d04-5f2fbba612fa" providerId="ADAL" clId="{B6FCE625-740F-4CA9-8637-29ED97830978}" dt="2023-06-26T00:04:47.410" v="3391" actId="1076"/>
        <pc:sldMkLst>
          <pc:docMk/>
          <pc:sldMk cId="4035192773" sldId="316"/>
        </pc:sldMkLst>
        <pc:spChg chg="mod">
          <ac:chgData name="Fabiano Oliveira Dos Santos" userId="372af16e-786b-4a15-9d04-5f2fbba612fa" providerId="ADAL" clId="{B6FCE625-740F-4CA9-8637-29ED97830978}" dt="2023-06-25T23:05:17.301" v="2884" actId="1076"/>
          <ac:spMkLst>
            <pc:docMk/>
            <pc:sldMk cId="4035192773" sldId="316"/>
            <ac:spMk id="3" creationId="{C0230D3E-694B-4B81-876E-D70CE1AD4758}"/>
          </ac:spMkLst>
        </pc:spChg>
        <pc:spChg chg="mod">
          <ac:chgData name="Fabiano Oliveira Dos Santos" userId="372af16e-786b-4a15-9d04-5f2fbba612fa" providerId="ADAL" clId="{B6FCE625-740F-4CA9-8637-29ED97830978}" dt="2023-06-25T23:00:34.991" v="2871"/>
          <ac:spMkLst>
            <pc:docMk/>
            <pc:sldMk cId="4035192773" sldId="316"/>
            <ac:spMk id="4" creationId="{1CCB6BD1-AA9F-47D2-8985-F3DC7542750A}"/>
          </ac:spMkLst>
        </pc:spChg>
        <pc:spChg chg="add mod">
          <ac:chgData name="Fabiano Oliveira Dos Santos" userId="372af16e-786b-4a15-9d04-5f2fbba612fa" providerId="ADAL" clId="{B6FCE625-740F-4CA9-8637-29ED97830978}" dt="2023-06-26T00:04:43.824" v="3390" actId="1076"/>
          <ac:spMkLst>
            <pc:docMk/>
            <pc:sldMk cId="4035192773" sldId="316"/>
            <ac:spMk id="8" creationId="{1F9B88A8-8941-4C57-9466-F9D230E32EF1}"/>
          </ac:spMkLst>
        </pc:spChg>
        <pc:spChg chg="del">
          <ac:chgData name="Fabiano Oliveira Dos Santos" userId="372af16e-786b-4a15-9d04-5f2fbba612fa" providerId="ADAL" clId="{B6FCE625-740F-4CA9-8637-29ED97830978}" dt="2023-06-25T23:00:40.110" v="2874" actId="478"/>
          <ac:spMkLst>
            <pc:docMk/>
            <pc:sldMk cId="4035192773" sldId="316"/>
            <ac:spMk id="9" creationId="{53E95B6F-59AE-402C-B6CD-9A01BB941A7E}"/>
          </ac:spMkLst>
        </pc:spChg>
        <pc:picChg chg="del mod">
          <ac:chgData name="Fabiano Oliveira Dos Santos" userId="372af16e-786b-4a15-9d04-5f2fbba612fa" providerId="ADAL" clId="{B6FCE625-740F-4CA9-8637-29ED97830978}" dt="2023-06-25T23:00:37.728" v="2873" actId="478"/>
          <ac:picMkLst>
            <pc:docMk/>
            <pc:sldMk cId="4035192773" sldId="316"/>
            <ac:picMk id="2" creationId="{3994D3C4-B566-4ED3-912E-4B4E43701331}"/>
          </ac:picMkLst>
        </pc:picChg>
        <pc:picChg chg="add mod">
          <ac:chgData name="Fabiano Oliveira Dos Santos" userId="372af16e-786b-4a15-9d04-5f2fbba612fa" providerId="ADAL" clId="{B6FCE625-740F-4CA9-8637-29ED97830978}" dt="2023-06-26T00:04:47.410" v="3391" actId="1076"/>
          <ac:picMkLst>
            <pc:docMk/>
            <pc:sldMk cId="4035192773" sldId="316"/>
            <ac:picMk id="5" creationId="{77D05E7F-A6FF-4A3C-A8E7-521EB99DBE6D}"/>
          </ac:picMkLst>
        </pc:picChg>
        <pc:cxnChg chg="del">
          <ac:chgData name="Fabiano Oliveira Dos Santos" userId="372af16e-786b-4a15-9d04-5f2fbba612fa" providerId="ADAL" clId="{B6FCE625-740F-4CA9-8637-29ED97830978}" dt="2023-06-25T23:00:42.249" v="2875" actId="478"/>
          <ac:cxnSpMkLst>
            <pc:docMk/>
            <pc:sldMk cId="4035192773" sldId="316"/>
            <ac:cxnSpMk id="7" creationId="{95635324-7CB4-4FB3-B1BA-B10083318049}"/>
          </ac:cxnSpMkLst>
        </pc:cxnChg>
      </pc:sldChg>
      <pc:sldChg chg="addSp delSp modSp add ord modNotesTx">
        <pc:chgData name="Fabiano Oliveira Dos Santos" userId="372af16e-786b-4a15-9d04-5f2fbba612fa" providerId="ADAL" clId="{B6FCE625-740F-4CA9-8637-29ED97830978}" dt="2023-06-25T23:49:34.630" v="3301" actId="6549"/>
        <pc:sldMkLst>
          <pc:docMk/>
          <pc:sldMk cId="785371054" sldId="317"/>
        </pc:sldMkLst>
        <pc:spChg chg="mod">
          <ac:chgData name="Fabiano Oliveira Dos Santos" userId="372af16e-786b-4a15-9d04-5f2fbba612fa" providerId="ADAL" clId="{B6FCE625-740F-4CA9-8637-29ED97830978}" dt="2023-06-25T23:49:34.630" v="3301" actId="6549"/>
          <ac:spMkLst>
            <pc:docMk/>
            <pc:sldMk cId="785371054" sldId="317"/>
            <ac:spMk id="3" creationId="{C0230D3E-694B-4B81-876E-D70CE1AD4758}"/>
          </ac:spMkLst>
        </pc:spChg>
        <pc:spChg chg="mod">
          <ac:chgData name="Fabiano Oliveira Dos Santos" userId="372af16e-786b-4a15-9d04-5f2fbba612fa" providerId="ADAL" clId="{B6FCE625-740F-4CA9-8637-29ED97830978}" dt="2023-06-25T23:49:17.363" v="3295" actId="20577"/>
          <ac:spMkLst>
            <pc:docMk/>
            <pc:sldMk cId="785371054" sldId="317"/>
            <ac:spMk id="4" creationId="{1CCB6BD1-AA9F-47D2-8985-F3DC7542750A}"/>
          </ac:spMkLst>
        </pc:spChg>
        <pc:spChg chg="del">
          <ac:chgData name="Fabiano Oliveira Dos Santos" userId="372af16e-786b-4a15-9d04-5f2fbba612fa" providerId="ADAL" clId="{B6FCE625-740F-4CA9-8637-29ED97830978}" dt="2023-06-25T23:19:34.623" v="2915" actId="478"/>
          <ac:spMkLst>
            <pc:docMk/>
            <pc:sldMk cId="785371054" sldId="317"/>
            <ac:spMk id="8" creationId="{1F9B88A8-8941-4C57-9466-F9D230E32EF1}"/>
          </ac:spMkLst>
        </pc:spChg>
        <pc:picChg chg="add del mod">
          <ac:chgData name="Fabiano Oliveira Dos Santos" userId="372af16e-786b-4a15-9d04-5f2fbba612fa" providerId="ADAL" clId="{B6FCE625-740F-4CA9-8637-29ED97830978}" dt="2023-06-25T23:27:24.138" v="3042" actId="478"/>
          <ac:picMkLst>
            <pc:docMk/>
            <pc:sldMk cId="785371054" sldId="317"/>
            <ac:picMk id="2" creationId="{82EECA0B-D8DA-408A-858B-76BAD9131D16}"/>
          </ac:picMkLst>
        </pc:picChg>
        <pc:picChg chg="del">
          <ac:chgData name="Fabiano Oliveira Dos Santos" userId="372af16e-786b-4a15-9d04-5f2fbba612fa" providerId="ADAL" clId="{B6FCE625-740F-4CA9-8637-29ED97830978}" dt="2023-06-25T23:19:36.901" v="2916" actId="478"/>
          <ac:picMkLst>
            <pc:docMk/>
            <pc:sldMk cId="785371054" sldId="317"/>
            <ac:picMk id="5" creationId="{77D05E7F-A6FF-4A3C-A8E7-521EB99DBE6D}"/>
          </ac:picMkLst>
        </pc:picChg>
        <pc:picChg chg="add del mod">
          <ac:chgData name="Fabiano Oliveira Dos Santos" userId="372af16e-786b-4a15-9d04-5f2fbba612fa" providerId="ADAL" clId="{B6FCE625-740F-4CA9-8637-29ED97830978}" dt="2023-06-25T23:28:34.439" v="3138" actId="478"/>
          <ac:picMkLst>
            <pc:docMk/>
            <pc:sldMk cId="785371054" sldId="317"/>
            <ac:picMk id="6" creationId="{813746A3-ED37-40EE-BEB4-8CBBC25143C0}"/>
          </ac:picMkLst>
        </pc:picChg>
        <pc:picChg chg="add del">
          <ac:chgData name="Fabiano Oliveira Dos Santos" userId="372af16e-786b-4a15-9d04-5f2fbba612fa" providerId="ADAL" clId="{B6FCE625-740F-4CA9-8637-29ED97830978}" dt="2023-06-25T23:32:31.135" v="3263" actId="478"/>
          <ac:picMkLst>
            <pc:docMk/>
            <pc:sldMk cId="785371054" sldId="317"/>
            <ac:picMk id="7" creationId="{79E6F977-5ED3-4540-A193-1ABA8C36E037}"/>
          </ac:picMkLst>
        </pc:picChg>
        <pc:picChg chg="add del mod">
          <ac:chgData name="Fabiano Oliveira Dos Santos" userId="372af16e-786b-4a15-9d04-5f2fbba612fa" providerId="ADAL" clId="{B6FCE625-740F-4CA9-8637-29ED97830978}" dt="2023-06-25T23:40:02.517" v="3278" actId="478"/>
          <ac:picMkLst>
            <pc:docMk/>
            <pc:sldMk cId="785371054" sldId="317"/>
            <ac:picMk id="3074" creationId="{5B1F5FB3-81AB-4639-BA8D-04711B032E32}"/>
          </ac:picMkLst>
        </pc:picChg>
        <pc:picChg chg="add mod">
          <ac:chgData name="Fabiano Oliveira Dos Santos" userId="372af16e-786b-4a15-9d04-5f2fbba612fa" providerId="ADAL" clId="{B6FCE625-740F-4CA9-8637-29ED97830978}" dt="2023-06-25T23:49:10.781" v="3291" actId="1076"/>
          <ac:picMkLst>
            <pc:docMk/>
            <pc:sldMk cId="785371054" sldId="317"/>
            <ac:picMk id="3076" creationId="{9772702A-9F39-4959-8938-37C7A1FCA501}"/>
          </ac:picMkLst>
        </pc:picChg>
      </pc:sldChg>
      <pc:sldChg chg="add del">
        <pc:chgData name="Fabiano Oliveira Dos Santos" userId="372af16e-786b-4a15-9d04-5f2fbba612fa" providerId="ADAL" clId="{B6FCE625-740F-4CA9-8637-29ED97830978}" dt="2023-06-25T23:09:32.975" v="2895" actId="2696"/>
        <pc:sldMkLst>
          <pc:docMk/>
          <pc:sldMk cId="4026718536" sldId="317"/>
        </pc:sldMkLst>
      </pc:sldChg>
      <pc:sldChg chg="add">
        <pc:chgData name="Fabiano Oliveira Dos Santos" userId="372af16e-786b-4a15-9d04-5f2fbba612fa" providerId="ADAL" clId="{B6FCE625-740F-4CA9-8637-29ED97830978}" dt="2023-06-25T23:36:33.370" v="3273"/>
        <pc:sldMkLst>
          <pc:docMk/>
          <pc:sldMk cId="2086443667" sldId="318"/>
        </pc:sldMkLst>
      </pc:sldChg>
      <pc:sldChg chg="addSp delSp modSp add modNotesTx">
        <pc:chgData name="Fabiano Oliveira Dos Santos" userId="372af16e-786b-4a15-9d04-5f2fbba612fa" providerId="ADAL" clId="{B6FCE625-740F-4CA9-8637-29ED97830978}" dt="2023-06-26T00:00:49.567" v="3336" actId="20577"/>
        <pc:sldMkLst>
          <pc:docMk/>
          <pc:sldMk cId="1794090077" sldId="319"/>
        </pc:sldMkLst>
        <pc:spChg chg="mod">
          <ac:chgData name="Fabiano Oliveira Dos Santos" userId="372af16e-786b-4a15-9d04-5f2fbba612fa" providerId="ADAL" clId="{B6FCE625-740F-4CA9-8637-29ED97830978}" dt="2023-06-25T23:56:37.637" v="3316" actId="14100"/>
          <ac:spMkLst>
            <pc:docMk/>
            <pc:sldMk cId="1794090077" sldId="319"/>
            <ac:spMk id="3" creationId="{C0230D3E-694B-4B81-876E-D70CE1AD4758}"/>
          </ac:spMkLst>
        </pc:spChg>
        <pc:spChg chg="mod">
          <ac:chgData name="Fabiano Oliveira Dos Santos" userId="372af16e-786b-4a15-9d04-5f2fbba612fa" providerId="ADAL" clId="{B6FCE625-740F-4CA9-8637-29ED97830978}" dt="2023-06-26T00:00:49.567" v="3336" actId="20577"/>
          <ac:spMkLst>
            <pc:docMk/>
            <pc:sldMk cId="1794090077" sldId="319"/>
            <ac:spMk id="4" creationId="{1CCB6BD1-AA9F-47D2-8985-F3DC7542750A}"/>
          </ac:spMkLst>
        </pc:spChg>
        <pc:picChg chg="del">
          <ac:chgData name="Fabiano Oliveira Dos Santos" userId="372af16e-786b-4a15-9d04-5f2fbba612fa" providerId="ADAL" clId="{B6FCE625-740F-4CA9-8637-29ED97830978}" dt="2023-06-25T23:55:25.071" v="3313" actId="478"/>
          <ac:picMkLst>
            <pc:docMk/>
            <pc:sldMk cId="1794090077" sldId="319"/>
            <ac:picMk id="3076" creationId="{9772702A-9F39-4959-8938-37C7A1FCA501}"/>
          </ac:picMkLst>
        </pc:picChg>
        <pc:picChg chg="add mod">
          <ac:chgData name="Fabiano Oliveira Dos Santos" userId="372af16e-786b-4a15-9d04-5f2fbba612fa" providerId="ADAL" clId="{B6FCE625-740F-4CA9-8637-29ED97830978}" dt="2023-06-25T23:55:47.181" v="3315" actId="1076"/>
          <ac:picMkLst>
            <pc:docMk/>
            <pc:sldMk cId="1794090077" sldId="319"/>
            <ac:picMk id="5122" creationId="{2EC503AB-26E1-4A3F-AF1B-ADF2E9D3CD21}"/>
          </ac:picMkLst>
        </pc:picChg>
      </pc:sldChg>
      <pc:sldChg chg="addSp delSp modSp add">
        <pc:chgData name="Fabiano Oliveira Dos Santos" userId="372af16e-786b-4a15-9d04-5f2fbba612fa" providerId="ADAL" clId="{B6FCE625-740F-4CA9-8637-29ED97830978}" dt="2023-06-26T00:03:42.224" v="3385" actId="1076"/>
        <pc:sldMkLst>
          <pc:docMk/>
          <pc:sldMk cId="3583071193" sldId="320"/>
        </pc:sldMkLst>
        <pc:spChg chg="mod">
          <ac:chgData name="Fabiano Oliveira Dos Santos" userId="372af16e-786b-4a15-9d04-5f2fbba612fa" providerId="ADAL" clId="{B6FCE625-740F-4CA9-8637-29ED97830978}" dt="2023-06-26T00:03:33.308" v="3383" actId="1076"/>
          <ac:spMkLst>
            <pc:docMk/>
            <pc:sldMk cId="3583071193" sldId="320"/>
            <ac:spMk id="3" creationId="{C0230D3E-694B-4B81-876E-D70CE1AD4758}"/>
          </ac:spMkLst>
        </pc:spChg>
        <pc:spChg chg="mod">
          <ac:chgData name="Fabiano Oliveira Dos Santos" userId="372af16e-786b-4a15-9d04-5f2fbba612fa" providerId="ADAL" clId="{B6FCE625-740F-4CA9-8637-29ED97830978}" dt="2023-06-26T00:03:02.552" v="3375" actId="1076"/>
          <ac:spMkLst>
            <pc:docMk/>
            <pc:sldMk cId="3583071193" sldId="320"/>
            <ac:spMk id="4" creationId="{1CCB6BD1-AA9F-47D2-8985-F3DC7542750A}"/>
          </ac:spMkLst>
        </pc:spChg>
        <pc:picChg chg="del mod">
          <ac:chgData name="Fabiano Oliveira Dos Santos" userId="372af16e-786b-4a15-9d04-5f2fbba612fa" providerId="ADAL" clId="{B6FCE625-740F-4CA9-8637-29ED97830978}" dt="2023-06-26T00:01:13.031" v="3363" actId="478"/>
          <ac:picMkLst>
            <pc:docMk/>
            <pc:sldMk cId="3583071193" sldId="320"/>
            <ac:picMk id="5122" creationId="{2EC503AB-26E1-4A3F-AF1B-ADF2E9D3CD21}"/>
          </ac:picMkLst>
        </pc:picChg>
        <pc:picChg chg="add del mod">
          <ac:chgData name="Fabiano Oliveira Dos Santos" userId="372af16e-786b-4a15-9d04-5f2fbba612fa" providerId="ADAL" clId="{B6FCE625-740F-4CA9-8637-29ED97830978}" dt="2023-06-26T00:03:03.692" v="3376"/>
          <ac:picMkLst>
            <pc:docMk/>
            <pc:sldMk cId="3583071193" sldId="320"/>
            <ac:picMk id="6146" creationId="{98BE4DE2-74AE-44DF-B867-CC75A21BDD02}"/>
          </ac:picMkLst>
        </pc:picChg>
        <pc:picChg chg="add mod">
          <ac:chgData name="Fabiano Oliveira Dos Santos" userId="372af16e-786b-4a15-9d04-5f2fbba612fa" providerId="ADAL" clId="{B6FCE625-740F-4CA9-8637-29ED97830978}" dt="2023-06-26T00:03:42.224" v="3385" actId="1076"/>
          <ac:picMkLst>
            <pc:docMk/>
            <pc:sldMk cId="3583071193" sldId="320"/>
            <ac:picMk id="6148" creationId="{BDADAA09-E66B-4879-8864-9738BD653FB5}"/>
          </ac:picMkLst>
        </pc:picChg>
      </pc:sldChg>
      <pc:sldChg chg="modSp add modNotesTx">
        <pc:chgData name="Fabiano Oliveira Dos Santos" userId="372af16e-786b-4a15-9d04-5f2fbba612fa" providerId="ADAL" clId="{B6FCE625-740F-4CA9-8637-29ED97830978}" dt="2023-06-26T00:05:03.153" v="3392" actId="6549"/>
        <pc:sldMkLst>
          <pc:docMk/>
          <pc:sldMk cId="3738402005" sldId="321"/>
        </pc:sldMkLst>
        <pc:spChg chg="mod">
          <ac:chgData name="Fabiano Oliveira Dos Santos" userId="372af16e-786b-4a15-9d04-5f2fbba612fa" providerId="ADAL" clId="{B6FCE625-740F-4CA9-8637-29ED97830978}" dt="2023-06-26T00:04:16.156" v="3387"/>
          <ac:spMkLst>
            <pc:docMk/>
            <pc:sldMk cId="3738402005" sldId="321"/>
            <ac:spMk id="3" creationId="{C0230D3E-694B-4B81-876E-D70CE1AD4758}"/>
          </ac:spMkLst>
        </pc:spChg>
        <pc:picChg chg="mod">
          <ac:chgData name="Fabiano Oliveira Dos Santos" userId="372af16e-786b-4a15-9d04-5f2fbba612fa" providerId="ADAL" clId="{B6FCE625-740F-4CA9-8637-29ED97830978}" dt="2023-06-26T00:04:30.959" v="3389" actId="14100"/>
          <ac:picMkLst>
            <pc:docMk/>
            <pc:sldMk cId="3738402005" sldId="321"/>
            <ac:picMk id="6148" creationId="{BDADAA09-E66B-4879-8864-9738BD653FB5}"/>
          </ac:picMkLst>
        </pc:picChg>
      </pc:sldChg>
      <pc:sldChg chg="add">
        <pc:chgData name="Fabiano Oliveira Dos Santos" userId="372af16e-786b-4a15-9d04-5f2fbba612fa" providerId="ADAL" clId="{B6FCE625-740F-4CA9-8637-29ED97830978}" dt="2023-06-26T10:21:17.882" v="3393"/>
        <pc:sldMkLst>
          <pc:docMk/>
          <pc:sldMk cId="3587557987" sldId="322"/>
        </pc:sldMkLst>
      </pc:sldChg>
      <pc:sldChg chg="modSp add del">
        <pc:chgData name="Fabiano Oliveira Dos Santos" userId="372af16e-786b-4a15-9d04-5f2fbba612fa" providerId="ADAL" clId="{B6FCE625-740F-4CA9-8637-29ED97830978}" dt="2023-06-26T12:38:30.094" v="3414"/>
        <pc:sldMkLst>
          <pc:docMk/>
          <pc:sldMk cId="763407216" sldId="323"/>
        </pc:sldMkLst>
        <pc:spChg chg="mod">
          <ac:chgData name="Fabiano Oliveira Dos Santos" userId="372af16e-786b-4a15-9d04-5f2fbba612fa" providerId="ADAL" clId="{B6FCE625-740F-4CA9-8637-29ED97830978}" dt="2023-06-26T12:38:30.094" v="3414"/>
          <ac:spMkLst>
            <pc:docMk/>
            <pc:sldMk cId="763407216" sldId="323"/>
            <ac:spMk id="3" creationId="{29F634C3-F229-43C6-BB60-829810356F12}"/>
          </ac:spMkLst>
        </pc:spChg>
      </pc:sldChg>
      <pc:sldChg chg="addSp delSp modSp add">
        <pc:chgData name="Fabiano Oliveira Dos Santos" userId="372af16e-786b-4a15-9d04-5f2fbba612fa" providerId="ADAL" clId="{B6FCE625-740F-4CA9-8637-29ED97830978}" dt="2023-06-26T12:42:57.611" v="3437" actId="14100"/>
        <pc:sldMkLst>
          <pc:docMk/>
          <pc:sldMk cId="1829616261" sldId="323"/>
        </pc:sldMkLst>
        <pc:spChg chg="mod">
          <ac:chgData name="Fabiano Oliveira Dos Santos" userId="372af16e-786b-4a15-9d04-5f2fbba612fa" providerId="ADAL" clId="{B6FCE625-740F-4CA9-8637-29ED97830978}" dt="2023-06-26T12:40:06.884" v="3425" actId="113"/>
          <ac:spMkLst>
            <pc:docMk/>
            <pc:sldMk cId="1829616261" sldId="323"/>
            <ac:spMk id="3" creationId="{C0230D3E-694B-4B81-876E-D70CE1AD4758}"/>
          </ac:spMkLst>
        </pc:spChg>
        <pc:spChg chg="mod">
          <ac:chgData name="Fabiano Oliveira Dos Santos" userId="372af16e-786b-4a15-9d04-5f2fbba612fa" providerId="ADAL" clId="{B6FCE625-740F-4CA9-8637-29ED97830978}" dt="2023-06-26T12:38:51.719" v="3416"/>
          <ac:spMkLst>
            <pc:docMk/>
            <pc:sldMk cId="1829616261" sldId="323"/>
            <ac:spMk id="4" creationId="{1CCB6BD1-AA9F-47D2-8985-F3DC7542750A}"/>
          </ac:spMkLst>
        </pc:spChg>
        <pc:spChg chg="mod ord">
          <ac:chgData name="Fabiano Oliveira Dos Santos" userId="372af16e-786b-4a15-9d04-5f2fbba612fa" providerId="ADAL" clId="{B6FCE625-740F-4CA9-8637-29ED97830978}" dt="2023-06-26T12:42:57.611" v="3437" actId="14100"/>
          <ac:spMkLst>
            <pc:docMk/>
            <pc:sldMk cId="1829616261" sldId="323"/>
            <ac:spMk id="9" creationId="{53E95B6F-59AE-402C-B6CD-9A01BB941A7E}"/>
          </ac:spMkLst>
        </pc:spChg>
        <pc:picChg chg="del">
          <ac:chgData name="Fabiano Oliveira Dos Santos" userId="372af16e-786b-4a15-9d04-5f2fbba612fa" providerId="ADAL" clId="{B6FCE625-740F-4CA9-8637-29ED97830978}" dt="2023-06-26T12:39:46.360" v="3420" actId="478"/>
          <ac:picMkLst>
            <pc:docMk/>
            <pc:sldMk cId="1829616261" sldId="323"/>
            <ac:picMk id="2" creationId="{3994D3C4-B566-4ED3-912E-4B4E43701331}"/>
          </ac:picMkLst>
        </pc:picChg>
        <pc:picChg chg="add del">
          <ac:chgData name="Fabiano Oliveira Dos Santos" userId="372af16e-786b-4a15-9d04-5f2fbba612fa" providerId="ADAL" clId="{B6FCE625-740F-4CA9-8637-29ED97830978}" dt="2023-06-26T12:40:18.578" v="3427" actId="478"/>
          <ac:picMkLst>
            <pc:docMk/>
            <pc:sldMk cId="1829616261" sldId="323"/>
            <ac:picMk id="5" creationId="{A9BA1EE7-B8AD-4012-B1C1-19E772BA1A9E}"/>
          </ac:picMkLst>
        </pc:picChg>
        <pc:picChg chg="add mod">
          <ac:chgData name="Fabiano Oliveira Dos Santos" userId="372af16e-786b-4a15-9d04-5f2fbba612fa" providerId="ADAL" clId="{B6FCE625-740F-4CA9-8637-29ED97830978}" dt="2023-06-26T12:42:52.965" v="3435" actId="14100"/>
          <ac:picMkLst>
            <pc:docMk/>
            <pc:sldMk cId="1829616261" sldId="323"/>
            <ac:picMk id="6" creationId="{287D02F4-6E5E-48AE-8BB9-9E28D5239125}"/>
          </ac:picMkLst>
        </pc:picChg>
        <pc:cxnChg chg="del">
          <ac:chgData name="Fabiano Oliveira Dos Santos" userId="372af16e-786b-4a15-9d04-5f2fbba612fa" providerId="ADAL" clId="{B6FCE625-740F-4CA9-8637-29ED97830978}" dt="2023-06-26T12:42:48.960" v="3433" actId="478"/>
          <ac:cxnSpMkLst>
            <pc:docMk/>
            <pc:sldMk cId="1829616261" sldId="323"/>
            <ac:cxnSpMk id="7" creationId="{95635324-7CB4-4FB3-B1BA-B10083318049}"/>
          </ac:cxnSpMkLst>
        </pc:cxnChg>
      </pc:sldChg>
      <pc:sldChg chg="addSp delSp modSp add">
        <pc:chgData name="Fabiano Oliveira Dos Santos" userId="372af16e-786b-4a15-9d04-5f2fbba612fa" providerId="ADAL" clId="{B6FCE625-740F-4CA9-8637-29ED97830978}" dt="2023-06-26T12:56:19.200" v="3483" actId="113"/>
        <pc:sldMkLst>
          <pc:docMk/>
          <pc:sldMk cId="598758551" sldId="324"/>
        </pc:sldMkLst>
        <pc:spChg chg="mod">
          <ac:chgData name="Fabiano Oliveira Dos Santos" userId="372af16e-786b-4a15-9d04-5f2fbba612fa" providerId="ADAL" clId="{B6FCE625-740F-4CA9-8637-29ED97830978}" dt="2023-06-26T12:56:19.200" v="3483" actId="113"/>
          <ac:spMkLst>
            <pc:docMk/>
            <pc:sldMk cId="598758551" sldId="324"/>
            <ac:spMk id="3" creationId="{C0230D3E-694B-4B81-876E-D70CE1AD4758}"/>
          </ac:spMkLst>
        </pc:spChg>
        <pc:spChg chg="mod ord">
          <ac:chgData name="Fabiano Oliveira Dos Santos" userId="372af16e-786b-4a15-9d04-5f2fbba612fa" providerId="ADAL" clId="{B6FCE625-740F-4CA9-8637-29ED97830978}" dt="2023-06-26T12:46:15.510" v="3450" actId="14100"/>
          <ac:spMkLst>
            <pc:docMk/>
            <pc:sldMk cId="598758551" sldId="324"/>
            <ac:spMk id="9" creationId="{53E95B6F-59AE-402C-B6CD-9A01BB941A7E}"/>
          </ac:spMkLst>
        </pc:spChg>
        <pc:picChg chg="add mod">
          <ac:chgData name="Fabiano Oliveira Dos Santos" userId="372af16e-786b-4a15-9d04-5f2fbba612fa" providerId="ADAL" clId="{B6FCE625-740F-4CA9-8637-29ED97830978}" dt="2023-06-26T12:52:15.177" v="3481" actId="1076"/>
          <ac:picMkLst>
            <pc:docMk/>
            <pc:sldMk cId="598758551" sldId="324"/>
            <ac:picMk id="2" creationId="{508DBB2A-A44D-4066-B9E0-E7E79960C5EA}"/>
          </ac:picMkLst>
        </pc:picChg>
        <pc:picChg chg="del">
          <ac:chgData name="Fabiano Oliveira Dos Santos" userId="372af16e-786b-4a15-9d04-5f2fbba612fa" providerId="ADAL" clId="{B6FCE625-740F-4CA9-8637-29ED97830978}" dt="2023-06-26T12:45:44.276" v="3439" actId="478"/>
          <ac:picMkLst>
            <pc:docMk/>
            <pc:sldMk cId="598758551" sldId="324"/>
            <ac:picMk id="6" creationId="{287D02F4-6E5E-48AE-8BB9-9E28D5239125}"/>
          </ac:picMkLst>
        </pc:picChg>
      </pc:sldChg>
      <pc:sldChg chg="add">
        <pc:chgData name="Fabiano Oliveira Dos Santos" userId="372af16e-786b-4a15-9d04-5f2fbba612fa" providerId="ADAL" clId="{B6FCE625-740F-4CA9-8637-29ED97830978}" dt="2023-06-26T12:56:46.084" v="3484"/>
        <pc:sldMkLst>
          <pc:docMk/>
          <pc:sldMk cId="1184979035" sldId="325"/>
        </pc:sldMkLst>
      </pc:sldChg>
      <pc:sldChg chg="addSp delSp modSp add">
        <pc:chgData name="Fabiano Oliveira Dos Santos" userId="372af16e-786b-4a15-9d04-5f2fbba612fa" providerId="ADAL" clId="{B6FCE625-740F-4CA9-8637-29ED97830978}" dt="2023-06-26T13:05:48.934" v="3596" actId="1076"/>
        <pc:sldMkLst>
          <pc:docMk/>
          <pc:sldMk cId="1713493725" sldId="326"/>
        </pc:sldMkLst>
        <pc:spChg chg="mod">
          <ac:chgData name="Fabiano Oliveira Dos Santos" userId="372af16e-786b-4a15-9d04-5f2fbba612fa" providerId="ADAL" clId="{B6FCE625-740F-4CA9-8637-29ED97830978}" dt="2023-06-26T12:58:55.689" v="3500" actId="1076"/>
          <ac:spMkLst>
            <pc:docMk/>
            <pc:sldMk cId="1713493725" sldId="326"/>
            <ac:spMk id="3" creationId="{C0230D3E-694B-4B81-876E-D70CE1AD4758}"/>
          </ac:spMkLst>
        </pc:spChg>
        <pc:spChg chg="add mod">
          <ac:chgData name="Fabiano Oliveira Dos Santos" userId="372af16e-786b-4a15-9d04-5f2fbba612fa" providerId="ADAL" clId="{B6FCE625-740F-4CA9-8637-29ED97830978}" dt="2023-06-26T13:05:06.246" v="3591" actId="20577"/>
          <ac:spMkLst>
            <pc:docMk/>
            <pc:sldMk cId="1713493725" sldId="326"/>
            <ac:spMk id="7" creationId="{1E89B51C-DD38-4D7B-847A-FAB6CA7875F3}"/>
          </ac:spMkLst>
        </pc:spChg>
        <pc:spChg chg="del">
          <ac:chgData name="Fabiano Oliveira Dos Santos" userId="372af16e-786b-4a15-9d04-5f2fbba612fa" providerId="ADAL" clId="{B6FCE625-740F-4CA9-8637-29ED97830978}" dt="2023-06-26T12:58:21.485" v="3495" actId="478"/>
          <ac:spMkLst>
            <pc:docMk/>
            <pc:sldMk cId="1713493725" sldId="326"/>
            <ac:spMk id="9" creationId="{53E95B6F-59AE-402C-B6CD-9A01BB941A7E}"/>
          </ac:spMkLst>
        </pc:spChg>
        <pc:picChg chg="del">
          <ac:chgData name="Fabiano Oliveira Dos Santos" userId="372af16e-786b-4a15-9d04-5f2fbba612fa" providerId="ADAL" clId="{B6FCE625-740F-4CA9-8637-29ED97830978}" dt="2023-06-26T12:58:19.026" v="3494" actId="478"/>
          <ac:picMkLst>
            <pc:docMk/>
            <pc:sldMk cId="1713493725" sldId="326"/>
            <ac:picMk id="2" creationId="{508DBB2A-A44D-4066-B9E0-E7E79960C5EA}"/>
          </ac:picMkLst>
        </pc:picChg>
        <pc:picChg chg="add mod">
          <ac:chgData name="Fabiano Oliveira Dos Santos" userId="372af16e-786b-4a15-9d04-5f2fbba612fa" providerId="ADAL" clId="{B6FCE625-740F-4CA9-8637-29ED97830978}" dt="2023-06-26T13:05:48.934" v="3596" actId="1076"/>
          <ac:picMkLst>
            <pc:docMk/>
            <pc:sldMk cId="1713493725" sldId="326"/>
            <ac:picMk id="5" creationId="{A0FC6982-91EE-4D9A-9478-A5F6DBA078AE}"/>
          </ac:picMkLst>
        </pc:picChg>
      </pc:sldChg>
      <pc:sldChg chg="modSp add">
        <pc:chgData name="Fabiano Oliveira Dos Santos" userId="372af16e-786b-4a15-9d04-5f2fbba612fa" providerId="ADAL" clId="{B6FCE625-740F-4CA9-8637-29ED97830978}" dt="2023-06-26T13:05:51.994" v="3597" actId="1076"/>
        <pc:sldMkLst>
          <pc:docMk/>
          <pc:sldMk cId="3227050750" sldId="327"/>
        </pc:sldMkLst>
        <pc:spChg chg="mod">
          <ac:chgData name="Fabiano Oliveira Dos Santos" userId="372af16e-786b-4a15-9d04-5f2fbba612fa" providerId="ADAL" clId="{B6FCE625-740F-4CA9-8637-29ED97830978}" dt="2023-06-26T13:05:37.946" v="3595" actId="20577"/>
          <ac:spMkLst>
            <pc:docMk/>
            <pc:sldMk cId="3227050750" sldId="327"/>
            <ac:spMk id="7" creationId="{1E89B51C-DD38-4D7B-847A-FAB6CA7875F3}"/>
          </ac:spMkLst>
        </pc:spChg>
        <pc:picChg chg="mod">
          <ac:chgData name="Fabiano Oliveira Dos Santos" userId="372af16e-786b-4a15-9d04-5f2fbba612fa" providerId="ADAL" clId="{B6FCE625-740F-4CA9-8637-29ED97830978}" dt="2023-06-26T13:05:51.994" v="3597" actId="1076"/>
          <ac:picMkLst>
            <pc:docMk/>
            <pc:sldMk cId="3227050750" sldId="327"/>
            <ac:picMk id="5" creationId="{A0FC6982-91EE-4D9A-9478-A5F6DBA078AE}"/>
          </ac:picMkLst>
        </pc:picChg>
      </pc:sldChg>
      <pc:sldChg chg="modSp add">
        <pc:chgData name="Fabiano Oliveira Dos Santos" userId="372af16e-786b-4a15-9d04-5f2fbba612fa" providerId="ADAL" clId="{B6FCE625-740F-4CA9-8637-29ED97830978}" dt="2023-06-26T13:03:52.314" v="3571" actId="113"/>
        <pc:sldMkLst>
          <pc:docMk/>
          <pc:sldMk cId="2828393213" sldId="328"/>
        </pc:sldMkLst>
        <pc:spChg chg="mod">
          <ac:chgData name="Fabiano Oliveira Dos Santos" userId="372af16e-786b-4a15-9d04-5f2fbba612fa" providerId="ADAL" clId="{B6FCE625-740F-4CA9-8637-29ED97830978}" dt="2023-06-26T13:03:52.314" v="3571" actId="113"/>
          <ac:spMkLst>
            <pc:docMk/>
            <pc:sldMk cId="2828393213" sldId="328"/>
            <ac:spMk id="7" creationId="{1E89B51C-DD38-4D7B-847A-FAB6CA7875F3}"/>
          </ac:spMkLst>
        </pc:spChg>
        <pc:picChg chg="mod">
          <ac:chgData name="Fabiano Oliveira Dos Santos" userId="372af16e-786b-4a15-9d04-5f2fbba612fa" providerId="ADAL" clId="{B6FCE625-740F-4CA9-8637-29ED97830978}" dt="2023-06-26T13:02:07.753" v="3554" actId="1076"/>
          <ac:picMkLst>
            <pc:docMk/>
            <pc:sldMk cId="2828393213" sldId="328"/>
            <ac:picMk id="5" creationId="{A0FC6982-91EE-4D9A-9478-A5F6DBA078AE}"/>
          </ac:picMkLst>
        </pc:picChg>
      </pc:sldChg>
      <pc:sldChg chg="modSp add">
        <pc:chgData name="Fabiano Oliveira Dos Santos" userId="372af16e-786b-4a15-9d04-5f2fbba612fa" providerId="ADAL" clId="{B6FCE625-740F-4CA9-8637-29ED97830978}" dt="2023-06-26T13:03:03.198" v="3565" actId="113"/>
        <pc:sldMkLst>
          <pc:docMk/>
          <pc:sldMk cId="1665651233" sldId="329"/>
        </pc:sldMkLst>
        <pc:spChg chg="mod">
          <ac:chgData name="Fabiano Oliveira Dos Santos" userId="372af16e-786b-4a15-9d04-5f2fbba612fa" providerId="ADAL" clId="{B6FCE625-740F-4CA9-8637-29ED97830978}" dt="2023-06-26T13:03:03.198" v="3565" actId="113"/>
          <ac:spMkLst>
            <pc:docMk/>
            <pc:sldMk cId="1665651233" sldId="329"/>
            <ac:spMk id="7" creationId="{1E89B51C-DD38-4D7B-847A-FAB6CA7875F3}"/>
          </ac:spMkLst>
        </pc:spChg>
      </pc:sldChg>
      <pc:sldChg chg="modSp add">
        <pc:chgData name="Fabiano Oliveira Dos Santos" userId="372af16e-786b-4a15-9d04-5f2fbba612fa" providerId="ADAL" clId="{B6FCE625-740F-4CA9-8637-29ED97830978}" dt="2023-06-26T13:03:44.163" v="3570" actId="113"/>
        <pc:sldMkLst>
          <pc:docMk/>
          <pc:sldMk cId="2854475303" sldId="330"/>
        </pc:sldMkLst>
        <pc:spChg chg="mod">
          <ac:chgData name="Fabiano Oliveira Dos Santos" userId="372af16e-786b-4a15-9d04-5f2fbba612fa" providerId="ADAL" clId="{B6FCE625-740F-4CA9-8637-29ED97830978}" dt="2023-06-26T13:03:44.163" v="3570" actId="113"/>
          <ac:spMkLst>
            <pc:docMk/>
            <pc:sldMk cId="2854475303" sldId="330"/>
            <ac:spMk id="7" creationId="{1E89B51C-DD38-4D7B-847A-FAB6CA7875F3}"/>
          </ac:spMkLst>
        </pc:spChg>
      </pc:sldChg>
      <pc:sldChg chg="delSp modSp add del">
        <pc:chgData name="Fabiano Oliveira Dos Santos" userId="372af16e-786b-4a15-9d04-5f2fbba612fa" providerId="ADAL" clId="{B6FCE625-740F-4CA9-8637-29ED97830978}" dt="2023-06-26T13:14:46.430" v="3603" actId="2696"/>
        <pc:sldMkLst>
          <pc:docMk/>
          <pc:sldMk cId="1362702471" sldId="331"/>
        </pc:sldMkLst>
        <pc:spChg chg="mod">
          <ac:chgData name="Fabiano Oliveira Dos Santos" userId="372af16e-786b-4a15-9d04-5f2fbba612fa" providerId="ADAL" clId="{B6FCE625-740F-4CA9-8637-29ED97830978}" dt="2023-06-26T13:13:27.768" v="3602" actId="20577"/>
          <ac:spMkLst>
            <pc:docMk/>
            <pc:sldMk cId="1362702471" sldId="331"/>
            <ac:spMk id="3" creationId="{C0230D3E-694B-4B81-876E-D70CE1AD4758}"/>
          </ac:spMkLst>
        </pc:spChg>
        <pc:picChg chg="del">
          <ac:chgData name="Fabiano Oliveira Dos Santos" userId="372af16e-786b-4a15-9d04-5f2fbba612fa" providerId="ADAL" clId="{B6FCE625-740F-4CA9-8637-29ED97830978}" dt="2023-06-26T13:13:24.703" v="3600" actId="478"/>
          <ac:picMkLst>
            <pc:docMk/>
            <pc:sldMk cId="1362702471" sldId="331"/>
            <ac:picMk id="5" creationId="{A0FC6982-91EE-4D9A-9478-A5F6DBA078AE}"/>
          </ac:picMkLst>
        </pc:picChg>
      </pc:sldChg>
      <pc:sldChg chg="delSp modSp add">
        <pc:chgData name="Fabiano Oliveira Dos Santos" userId="372af16e-786b-4a15-9d04-5f2fbba612fa" providerId="ADAL" clId="{B6FCE625-740F-4CA9-8637-29ED97830978}" dt="2023-06-26T14:59:00.886" v="3995" actId="6549"/>
        <pc:sldMkLst>
          <pc:docMk/>
          <pc:sldMk cId="1368580690" sldId="331"/>
        </pc:sldMkLst>
        <pc:spChg chg="mod">
          <ac:chgData name="Fabiano Oliveira Dos Santos" userId="372af16e-786b-4a15-9d04-5f2fbba612fa" providerId="ADAL" clId="{B6FCE625-740F-4CA9-8637-29ED97830978}" dt="2023-06-26T14:59:00.886" v="3995" actId="6549"/>
          <ac:spMkLst>
            <pc:docMk/>
            <pc:sldMk cId="1368580690" sldId="331"/>
            <ac:spMk id="3" creationId="{C0230D3E-694B-4B81-876E-D70CE1AD4758}"/>
          </ac:spMkLst>
        </pc:spChg>
        <pc:spChg chg="mod">
          <ac:chgData name="Fabiano Oliveira Dos Santos" userId="372af16e-786b-4a15-9d04-5f2fbba612fa" providerId="ADAL" clId="{B6FCE625-740F-4CA9-8637-29ED97830978}" dt="2023-06-26T13:37:00.119" v="3760" actId="122"/>
          <ac:spMkLst>
            <pc:docMk/>
            <pc:sldMk cId="1368580690" sldId="331"/>
            <ac:spMk id="4" creationId="{1CCB6BD1-AA9F-47D2-8985-F3DC7542750A}"/>
          </ac:spMkLst>
        </pc:spChg>
        <pc:picChg chg="del mod">
          <ac:chgData name="Fabiano Oliveira Dos Santos" userId="372af16e-786b-4a15-9d04-5f2fbba612fa" providerId="ADAL" clId="{B6FCE625-740F-4CA9-8637-29ED97830978}" dt="2023-06-26T13:16:24.392" v="3629" actId="478"/>
          <ac:picMkLst>
            <pc:docMk/>
            <pc:sldMk cId="1368580690" sldId="331"/>
            <ac:picMk id="6148" creationId="{BDADAA09-E66B-4879-8864-9738BD653FB5}"/>
          </ac:picMkLst>
        </pc:picChg>
      </pc:sldChg>
    </pc:docChg>
  </pc:docChgLst>
  <pc:docChgLst>
    <pc:chgData name="Fabiano Oliveira Dos Santos" userId="372af16e-786b-4a15-9d04-5f2fbba612fa" providerId="ADAL" clId="{8D60CDCB-AC6F-4C3E-BBBF-CBE237CA9CB3}"/>
    <pc:docChg chg="custSel addSld delSld modSld sldOrd">
      <pc:chgData name="Fabiano Oliveira Dos Santos" userId="372af16e-786b-4a15-9d04-5f2fbba612fa" providerId="ADAL" clId="{8D60CDCB-AC6F-4C3E-BBBF-CBE237CA9CB3}" dt="2023-05-19T02:06:55.516" v="1480" actId="14100"/>
      <pc:docMkLst>
        <pc:docMk/>
      </pc:docMkLst>
      <pc:sldChg chg="addSp delSp modSp add">
        <pc:chgData name="Fabiano Oliveira Dos Santos" userId="372af16e-786b-4a15-9d04-5f2fbba612fa" providerId="ADAL" clId="{8D60CDCB-AC6F-4C3E-BBBF-CBE237CA9CB3}" dt="2023-05-19T00:25:39.008" v="3"/>
        <pc:sldMkLst>
          <pc:docMk/>
          <pc:sldMk cId="1781092756" sldId="261"/>
        </pc:sldMkLst>
        <pc:spChg chg="mod">
          <ac:chgData name="Fabiano Oliveira Dos Santos" userId="372af16e-786b-4a15-9d04-5f2fbba612fa" providerId="ADAL" clId="{8D60CDCB-AC6F-4C3E-BBBF-CBE237CA9CB3}" dt="2023-05-19T00:25:21.177" v="1"/>
          <ac:spMkLst>
            <pc:docMk/>
            <pc:sldMk cId="1781092756" sldId="261"/>
            <ac:spMk id="4" creationId="{1CCB6BD1-AA9F-47D2-8985-F3DC7542750A}"/>
          </ac:spMkLst>
        </pc:spChg>
        <pc:picChg chg="add">
          <ac:chgData name="Fabiano Oliveira Dos Santos" userId="372af16e-786b-4a15-9d04-5f2fbba612fa" providerId="ADAL" clId="{8D60CDCB-AC6F-4C3E-BBBF-CBE237CA9CB3}" dt="2023-05-19T00:25:39.008" v="3"/>
          <ac:picMkLst>
            <pc:docMk/>
            <pc:sldMk cId="1781092756" sldId="261"/>
            <ac:picMk id="2" creationId="{943B3187-E5A4-496F-B559-FB3CF0CB966E}"/>
          </ac:picMkLst>
        </pc:picChg>
        <pc:picChg chg="del">
          <ac:chgData name="Fabiano Oliveira Dos Santos" userId="372af16e-786b-4a15-9d04-5f2fbba612fa" providerId="ADAL" clId="{8D60CDCB-AC6F-4C3E-BBBF-CBE237CA9CB3}" dt="2023-05-19T00:25:38.081" v="2" actId="478"/>
          <ac:picMkLst>
            <pc:docMk/>
            <pc:sldMk cId="1781092756" sldId="261"/>
            <ac:picMk id="3" creationId="{564C233D-1C67-44E3-B935-3C54DDD5E43D}"/>
          </ac:picMkLst>
        </pc:picChg>
      </pc:sldChg>
      <pc:sldChg chg="addSp delSp modSp add">
        <pc:chgData name="Fabiano Oliveira Dos Santos" userId="372af16e-786b-4a15-9d04-5f2fbba612fa" providerId="ADAL" clId="{8D60CDCB-AC6F-4C3E-BBBF-CBE237CA9CB3}" dt="2023-05-19T00:26:19.202" v="8" actId="1076"/>
        <pc:sldMkLst>
          <pc:docMk/>
          <pc:sldMk cId="2583081535" sldId="262"/>
        </pc:sldMkLst>
        <pc:spChg chg="mod">
          <ac:chgData name="Fabiano Oliveira Dos Santos" userId="372af16e-786b-4a15-9d04-5f2fbba612fa" providerId="ADAL" clId="{8D60CDCB-AC6F-4C3E-BBBF-CBE237CA9CB3}" dt="2023-05-19T00:26:06.574" v="5"/>
          <ac:spMkLst>
            <pc:docMk/>
            <pc:sldMk cId="2583081535" sldId="262"/>
            <ac:spMk id="4" creationId="{1CCB6BD1-AA9F-47D2-8985-F3DC7542750A}"/>
          </ac:spMkLst>
        </pc:spChg>
        <pc:picChg chg="del">
          <ac:chgData name="Fabiano Oliveira Dos Santos" userId="372af16e-786b-4a15-9d04-5f2fbba612fa" providerId="ADAL" clId="{8D60CDCB-AC6F-4C3E-BBBF-CBE237CA9CB3}" dt="2023-05-19T00:26:17.147" v="6" actId="478"/>
          <ac:picMkLst>
            <pc:docMk/>
            <pc:sldMk cId="2583081535" sldId="262"/>
            <ac:picMk id="2" creationId="{943B3187-E5A4-496F-B559-FB3CF0CB966E}"/>
          </ac:picMkLst>
        </pc:picChg>
        <pc:picChg chg="add mod">
          <ac:chgData name="Fabiano Oliveira Dos Santos" userId="372af16e-786b-4a15-9d04-5f2fbba612fa" providerId="ADAL" clId="{8D60CDCB-AC6F-4C3E-BBBF-CBE237CA9CB3}" dt="2023-05-19T00:26:19.202" v="8" actId="1076"/>
          <ac:picMkLst>
            <pc:docMk/>
            <pc:sldMk cId="2583081535" sldId="262"/>
            <ac:picMk id="3" creationId="{55F1FDFE-615B-4A19-A8A0-99249556A6B2}"/>
          </ac:picMkLst>
        </pc:picChg>
      </pc:sldChg>
      <pc:sldChg chg="add">
        <pc:chgData name="Fabiano Oliveira Dos Santos" userId="372af16e-786b-4a15-9d04-5f2fbba612fa" providerId="ADAL" clId="{8D60CDCB-AC6F-4C3E-BBBF-CBE237CA9CB3}" dt="2023-05-19T00:26:22.092" v="9"/>
        <pc:sldMkLst>
          <pc:docMk/>
          <pc:sldMk cId="1551917506" sldId="263"/>
        </pc:sldMkLst>
      </pc:sldChg>
      <pc:sldChg chg="addSp delSp modSp add">
        <pc:chgData name="Fabiano Oliveira Dos Santos" userId="372af16e-786b-4a15-9d04-5f2fbba612fa" providerId="ADAL" clId="{8D60CDCB-AC6F-4C3E-BBBF-CBE237CA9CB3}" dt="2023-05-19T00:28:46.318" v="23" actId="14100"/>
        <pc:sldMkLst>
          <pc:docMk/>
          <pc:sldMk cId="2597755886" sldId="265"/>
        </pc:sldMkLst>
        <pc:spChg chg="mod">
          <ac:chgData name="Fabiano Oliveira Dos Santos" userId="372af16e-786b-4a15-9d04-5f2fbba612fa" providerId="ADAL" clId="{8D60CDCB-AC6F-4C3E-BBBF-CBE237CA9CB3}" dt="2023-05-19T00:28:06.768" v="19" actId="1076"/>
          <ac:spMkLst>
            <pc:docMk/>
            <pc:sldMk cId="2597755886" sldId="265"/>
            <ac:spMk id="4" creationId="{1CCB6BD1-AA9F-47D2-8985-F3DC7542750A}"/>
          </ac:spMkLst>
        </pc:spChg>
        <pc:picChg chg="add mod">
          <ac:chgData name="Fabiano Oliveira Dos Santos" userId="372af16e-786b-4a15-9d04-5f2fbba612fa" providerId="ADAL" clId="{8D60CDCB-AC6F-4C3E-BBBF-CBE237CA9CB3}" dt="2023-05-19T00:28:46.318" v="23" actId="14100"/>
          <ac:picMkLst>
            <pc:docMk/>
            <pc:sldMk cId="2597755886" sldId="265"/>
            <ac:picMk id="2" creationId="{C1FAC214-DF22-4201-A104-2C1D7DF31CED}"/>
          </ac:picMkLst>
        </pc:picChg>
        <pc:picChg chg="del">
          <ac:chgData name="Fabiano Oliveira Dos Santos" userId="372af16e-786b-4a15-9d04-5f2fbba612fa" providerId="ADAL" clId="{8D60CDCB-AC6F-4C3E-BBBF-CBE237CA9CB3}" dt="2023-05-19T00:26:49.936" v="14" actId="478"/>
          <ac:picMkLst>
            <pc:docMk/>
            <pc:sldMk cId="2597755886" sldId="265"/>
            <ac:picMk id="3" creationId="{55F1FDFE-615B-4A19-A8A0-99249556A6B2}"/>
          </ac:picMkLst>
        </pc:picChg>
      </pc:sldChg>
      <pc:sldChg chg="addSp delSp modSp add">
        <pc:chgData name="Fabiano Oliveira Dos Santos" userId="372af16e-786b-4a15-9d04-5f2fbba612fa" providerId="ADAL" clId="{8D60CDCB-AC6F-4C3E-BBBF-CBE237CA9CB3}" dt="2023-05-19T00:30:51.593" v="34" actId="1076"/>
        <pc:sldMkLst>
          <pc:docMk/>
          <pc:sldMk cId="3677986130" sldId="266"/>
        </pc:sldMkLst>
        <pc:spChg chg="add mod">
          <ac:chgData name="Fabiano Oliveira Dos Santos" userId="372af16e-786b-4a15-9d04-5f2fbba612fa" providerId="ADAL" clId="{8D60CDCB-AC6F-4C3E-BBBF-CBE237CA9CB3}" dt="2023-05-19T00:29:52.865" v="29" actId="14100"/>
          <ac:spMkLst>
            <pc:docMk/>
            <pc:sldMk cId="3677986130" sldId="266"/>
            <ac:spMk id="3" creationId="{C0230D3E-694B-4B81-876E-D70CE1AD4758}"/>
          </ac:spMkLst>
        </pc:spChg>
        <pc:spChg chg="mod">
          <ac:chgData name="Fabiano Oliveira Dos Santos" userId="372af16e-786b-4a15-9d04-5f2fbba612fa" providerId="ADAL" clId="{8D60CDCB-AC6F-4C3E-BBBF-CBE237CA9CB3}" dt="2023-05-19T00:29:31.975" v="26"/>
          <ac:spMkLst>
            <pc:docMk/>
            <pc:sldMk cId="3677986130" sldId="266"/>
            <ac:spMk id="4" creationId="{1CCB6BD1-AA9F-47D2-8985-F3DC7542750A}"/>
          </ac:spMkLst>
        </pc:spChg>
        <pc:picChg chg="del">
          <ac:chgData name="Fabiano Oliveira Dos Santos" userId="372af16e-786b-4a15-9d04-5f2fbba612fa" providerId="ADAL" clId="{8D60CDCB-AC6F-4C3E-BBBF-CBE237CA9CB3}" dt="2023-05-19T00:29:56.180" v="30" actId="478"/>
          <ac:picMkLst>
            <pc:docMk/>
            <pc:sldMk cId="3677986130" sldId="266"/>
            <ac:picMk id="2" creationId="{C1FAC214-DF22-4201-A104-2C1D7DF31CED}"/>
          </ac:picMkLst>
        </pc:picChg>
        <pc:picChg chg="add mod">
          <ac:chgData name="Fabiano Oliveira Dos Santos" userId="372af16e-786b-4a15-9d04-5f2fbba612fa" providerId="ADAL" clId="{8D60CDCB-AC6F-4C3E-BBBF-CBE237CA9CB3}" dt="2023-05-19T00:30:51.593" v="34" actId="1076"/>
          <ac:picMkLst>
            <pc:docMk/>
            <pc:sldMk cId="3677986130" sldId="266"/>
            <ac:picMk id="5" creationId="{1FDCA54D-9518-419C-A7C8-12C700B130FE}"/>
          </ac:picMkLst>
        </pc:picChg>
      </pc:sldChg>
      <pc:sldChg chg="addSp delSp modSp add">
        <pc:chgData name="Fabiano Oliveira Dos Santos" userId="372af16e-786b-4a15-9d04-5f2fbba612fa" providerId="ADAL" clId="{8D60CDCB-AC6F-4C3E-BBBF-CBE237CA9CB3}" dt="2023-05-19T00:33:12.680" v="40" actId="14100"/>
        <pc:sldMkLst>
          <pc:docMk/>
          <pc:sldMk cId="1754929805" sldId="267"/>
        </pc:sldMkLst>
        <pc:spChg chg="mod">
          <ac:chgData name="Fabiano Oliveira Dos Santos" userId="372af16e-786b-4a15-9d04-5f2fbba612fa" providerId="ADAL" clId="{8D60CDCB-AC6F-4C3E-BBBF-CBE237CA9CB3}" dt="2023-05-19T00:32:35.524" v="36"/>
          <ac:spMkLst>
            <pc:docMk/>
            <pc:sldMk cId="1754929805" sldId="267"/>
            <ac:spMk id="3" creationId="{C0230D3E-694B-4B81-876E-D70CE1AD4758}"/>
          </ac:spMkLst>
        </pc:spChg>
        <pc:picChg chg="add mod">
          <ac:chgData name="Fabiano Oliveira Dos Santos" userId="372af16e-786b-4a15-9d04-5f2fbba612fa" providerId="ADAL" clId="{8D60CDCB-AC6F-4C3E-BBBF-CBE237CA9CB3}" dt="2023-05-19T00:33:12.680" v="40" actId="14100"/>
          <ac:picMkLst>
            <pc:docMk/>
            <pc:sldMk cId="1754929805" sldId="267"/>
            <ac:picMk id="2" creationId="{E1D49EC1-38B7-461D-8356-D208FEEE7542}"/>
          </ac:picMkLst>
        </pc:picChg>
        <pc:picChg chg="del">
          <ac:chgData name="Fabiano Oliveira Dos Santos" userId="372af16e-786b-4a15-9d04-5f2fbba612fa" providerId="ADAL" clId="{8D60CDCB-AC6F-4C3E-BBBF-CBE237CA9CB3}" dt="2023-05-19T00:33:06.056" v="37" actId="478"/>
          <ac:picMkLst>
            <pc:docMk/>
            <pc:sldMk cId="1754929805" sldId="267"/>
            <ac:picMk id="5" creationId="{1FDCA54D-9518-419C-A7C8-12C700B130FE}"/>
          </ac:picMkLst>
        </pc:picChg>
      </pc:sldChg>
      <pc:sldChg chg="addSp delSp modSp add">
        <pc:chgData name="Fabiano Oliveira Dos Santos" userId="372af16e-786b-4a15-9d04-5f2fbba612fa" providerId="ADAL" clId="{8D60CDCB-AC6F-4C3E-BBBF-CBE237CA9CB3}" dt="2023-05-19T00:37:00.806" v="132" actId="1076"/>
        <pc:sldMkLst>
          <pc:docMk/>
          <pc:sldMk cId="2240388343" sldId="269"/>
        </pc:sldMkLst>
        <pc:spChg chg="mod">
          <ac:chgData name="Fabiano Oliveira Dos Santos" userId="372af16e-786b-4a15-9d04-5f2fbba612fa" providerId="ADAL" clId="{8D60CDCB-AC6F-4C3E-BBBF-CBE237CA9CB3}" dt="2023-05-19T00:36:51.320" v="128" actId="20577"/>
          <ac:spMkLst>
            <pc:docMk/>
            <pc:sldMk cId="2240388343" sldId="269"/>
            <ac:spMk id="4" creationId="{1CCB6BD1-AA9F-47D2-8985-F3DC7542750A}"/>
          </ac:spMkLst>
        </pc:spChg>
        <pc:picChg chg="del">
          <ac:chgData name="Fabiano Oliveira Dos Santos" userId="372af16e-786b-4a15-9d04-5f2fbba612fa" providerId="ADAL" clId="{8D60CDCB-AC6F-4C3E-BBBF-CBE237CA9CB3}" dt="2023-05-19T00:35:19.144" v="45" actId="478"/>
          <ac:picMkLst>
            <pc:docMk/>
            <pc:sldMk cId="2240388343" sldId="269"/>
            <ac:picMk id="2" creationId="{C1FAC214-DF22-4201-A104-2C1D7DF31CED}"/>
          </ac:picMkLst>
        </pc:picChg>
        <pc:picChg chg="add mod">
          <ac:chgData name="Fabiano Oliveira Dos Santos" userId="372af16e-786b-4a15-9d04-5f2fbba612fa" providerId="ADAL" clId="{8D60CDCB-AC6F-4C3E-BBBF-CBE237CA9CB3}" dt="2023-05-19T00:37:00.806" v="132" actId="1076"/>
          <ac:picMkLst>
            <pc:docMk/>
            <pc:sldMk cId="2240388343" sldId="269"/>
            <ac:picMk id="3" creationId="{9EA37A39-5DAF-4A00-BFFB-7F855045EE9B}"/>
          </ac:picMkLst>
        </pc:picChg>
      </pc:sldChg>
      <pc:sldChg chg="addSp delSp modSp add">
        <pc:chgData name="Fabiano Oliveira Dos Santos" userId="372af16e-786b-4a15-9d04-5f2fbba612fa" providerId="ADAL" clId="{8D60CDCB-AC6F-4C3E-BBBF-CBE237CA9CB3}" dt="2023-05-19T00:38:41.384" v="205" actId="1076"/>
        <pc:sldMkLst>
          <pc:docMk/>
          <pc:sldMk cId="1447293845" sldId="270"/>
        </pc:sldMkLst>
        <pc:spChg chg="mod">
          <ac:chgData name="Fabiano Oliveira Dos Santos" userId="372af16e-786b-4a15-9d04-5f2fbba612fa" providerId="ADAL" clId="{8D60CDCB-AC6F-4C3E-BBBF-CBE237CA9CB3}" dt="2023-05-19T00:38:34.921" v="202" actId="20577"/>
          <ac:spMkLst>
            <pc:docMk/>
            <pc:sldMk cId="1447293845" sldId="270"/>
            <ac:spMk id="4" creationId="{1CCB6BD1-AA9F-47D2-8985-F3DC7542750A}"/>
          </ac:spMkLst>
        </pc:spChg>
        <pc:picChg chg="add mod">
          <ac:chgData name="Fabiano Oliveira Dos Santos" userId="372af16e-786b-4a15-9d04-5f2fbba612fa" providerId="ADAL" clId="{8D60CDCB-AC6F-4C3E-BBBF-CBE237CA9CB3}" dt="2023-05-19T00:38:41.384" v="205" actId="1076"/>
          <ac:picMkLst>
            <pc:docMk/>
            <pc:sldMk cId="1447293845" sldId="270"/>
            <ac:picMk id="2" creationId="{463B17C8-D14B-420E-A672-BAF836C03E9C}"/>
          </ac:picMkLst>
        </pc:picChg>
        <pc:picChg chg="del">
          <ac:chgData name="Fabiano Oliveira Dos Santos" userId="372af16e-786b-4a15-9d04-5f2fbba612fa" providerId="ADAL" clId="{8D60CDCB-AC6F-4C3E-BBBF-CBE237CA9CB3}" dt="2023-05-19T00:38:10.340" v="137" actId="478"/>
          <ac:picMkLst>
            <pc:docMk/>
            <pc:sldMk cId="1447293845" sldId="270"/>
            <ac:picMk id="3" creationId="{9EA37A39-5DAF-4A00-BFFB-7F855045EE9B}"/>
          </ac:picMkLst>
        </pc:picChg>
      </pc:sldChg>
      <pc:sldChg chg="addSp delSp modSp add">
        <pc:chgData name="Fabiano Oliveira Dos Santos" userId="372af16e-786b-4a15-9d04-5f2fbba612fa" providerId="ADAL" clId="{8D60CDCB-AC6F-4C3E-BBBF-CBE237CA9CB3}" dt="2023-05-19T00:41:54.470" v="293" actId="14100"/>
        <pc:sldMkLst>
          <pc:docMk/>
          <pc:sldMk cId="4040946110" sldId="271"/>
        </pc:sldMkLst>
        <pc:spChg chg="mod">
          <ac:chgData name="Fabiano Oliveira Dos Santos" userId="372af16e-786b-4a15-9d04-5f2fbba612fa" providerId="ADAL" clId="{8D60CDCB-AC6F-4C3E-BBBF-CBE237CA9CB3}" dt="2023-05-19T00:41:49.176" v="292" actId="20577"/>
          <ac:spMkLst>
            <pc:docMk/>
            <pc:sldMk cId="4040946110" sldId="271"/>
            <ac:spMk id="4" creationId="{1CCB6BD1-AA9F-47D2-8985-F3DC7542750A}"/>
          </ac:spMkLst>
        </pc:spChg>
        <pc:picChg chg="del">
          <ac:chgData name="Fabiano Oliveira Dos Santos" userId="372af16e-786b-4a15-9d04-5f2fbba612fa" providerId="ADAL" clId="{8D60CDCB-AC6F-4C3E-BBBF-CBE237CA9CB3}" dt="2023-05-19T00:41:05.071" v="207" actId="478"/>
          <ac:picMkLst>
            <pc:docMk/>
            <pc:sldMk cId="4040946110" sldId="271"/>
            <ac:picMk id="2" creationId="{463B17C8-D14B-420E-A672-BAF836C03E9C}"/>
          </ac:picMkLst>
        </pc:picChg>
        <pc:picChg chg="add mod">
          <ac:chgData name="Fabiano Oliveira Dos Santos" userId="372af16e-786b-4a15-9d04-5f2fbba612fa" providerId="ADAL" clId="{8D60CDCB-AC6F-4C3E-BBBF-CBE237CA9CB3}" dt="2023-05-19T00:41:54.470" v="293" actId="14100"/>
          <ac:picMkLst>
            <pc:docMk/>
            <pc:sldMk cId="4040946110" sldId="271"/>
            <ac:picMk id="3" creationId="{BA4CAB77-4FC7-4F3B-83A7-FEB7628BF4A8}"/>
          </ac:picMkLst>
        </pc:picChg>
      </pc:sldChg>
      <pc:sldChg chg="addSp delSp modSp add">
        <pc:chgData name="Fabiano Oliveira Dos Santos" userId="372af16e-786b-4a15-9d04-5f2fbba612fa" providerId="ADAL" clId="{8D60CDCB-AC6F-4C3E-BBBF-CBE237CA9CB3}" dt="2023-05-19T00:43:37.150" v="345" actId="1076"/>
        <pc:sldMkLst>
          <pc:docMk/>
          <pc:sldMk cId="3519597107" sldId="272"/>
        </pc:sldMkLst>
        <pc:spChg chg="mod">
          <ac:chgData name="Fabiano Oliveira Dos Santos" userId="372af16e-786b-4a15-9d04-5f2fbba612fa" providerId="ADAL" clId="{8D60CDCB-AC6F-4C3E-BBBF-CBE237CA9CB3}" dt="2023-05-19T00:43:33.477" v="344" actId="20577"/>
          <ac:spMkLst>
            <pc:docMk/>
            <pc:sldMk cId="3519597107" sldId="272"/>
            <ac:spMk id="3" creationId="{C0230D3E-694B-4B81-876E-D70CE1AD4758}"/>
          </ac:spMkLst>
        </pc:spChg>
        <pc:picChg chg="del">
          <ac:chgData name="Fabiano Oliveira Dos Santos" userId="372af16e-786b-4a15-9d04-5f2fbba612fa" providerId="ADAL" clId="{8D60CDCB-AC6F-4C3E-BBBF-CBE237CA9CB3}" dt="2023-05-19T00:43:09.737" v="295" actId="478"/>
          <ac:picMkLst>
            <pc:docMk/>
            <pc:sldMk cId="3519597107" sldId="272"/>
            <ac:picMk id="2" creationId="{E1D49EC1-38B7-461D-8356-D208FEEE7542}"/>
          </ac:picMkLst>
        </pc:picChg>
        <pc:picChg chg="add mod">
          <ac:chgData name="Fabiano Oliveira Dos Santos" userId="372af16e-786b-4a15-9d04-5f2fbba612fa" providerId="ADAL" clId="{8D60CDCB-AC6F-4C3E-BBBF-CBE237CA9CB3}" dt="2023-05-19T00:43:37.150" v="345" actId="1076"/>
          <ac:picMkLst>
            <pc:docMk/>
            <pc:sldMk cId="3519597107" sldId="272"/>
            <ac:picMk id="5" creationId="{CDF4B7C7-6679-434E-93E8-CDEE88D322AF}"/>
          </ac:picMkLst>
        </pc:picChg>
      </pc:sldChg>
      <pc:sldChg chg="addSp delSp modSp add">
        <pc:chgData name="Fabiano Oliveira Dos Santos" userId="372af16e-786b-4a15-9d04-5f2fbba612fa" providerId="ADAL" clId="{8D60CDCB-AC6F-4C3E-BBBF-CBE237CA9CB3}" dt="2023-05-19T00:49:55.061" v="513" actId="20577"/>
        <pc:sldMkLst>
          <pc:docMk/>
          <pc:sldMk cId="1668649717" sldId="273"/>
        </pc:sldMkLst>
        <pc:spChg chg="mod">
          <ac:chgData name="Fabiano Oliveira Dos Santos" userId="372af16e-786b-4a15-9d04-5f2fbba612fa" providerId="ADAL" clId="{8D60CDCB-AC6F-4C3E-BBBF-CBE237CA9CB3}" dt="2023-05-19T00:49:55.061" v="513" actId="20577"/>
          <ac:spMkLst>
            <pc:docMk/>
            <pc:sldMk cId="1668649717" sldId="273"/>
            <ac:spMk id="3" creationId="{C0230D3E-694B-4B81-876E-D70CE1AD4758}"/>
          </ac:spMkLst>
        </pc:spChg>
        <pc:picChg chg="add mod">
          <ac:chgData name="Fabiano Oliveira Dos Santos" userId="372af16e-786b-4a15-9d04-5f2fbba612fa" providerId="ADAL" clId="{8D60CDCB-AC6F-4C3E-BBBF-CBE237CA9CB3}" dt="2023-05-19T00:44:11.686" v="352" actId="14100"/>
          <ac:picMkLst>
            <pc:docMk/>
            <pc:sldMk cId="1668649717" sldId="273"/>
            <ac:picMk id="2" creationId="{CE14974D-71BF-47DA-B8F6-FCEE1FF73F47}"/>
          </ac:picMkLst>
        </pc:picChg>
        <pc:picChg chg="del mod">
          <ac:chgData name="Fabiano Oliveira Dos Santos" userId="372af16e-786b-4a15-9d04-5f2fbba612fa" providerId="ADAL" clId="{8D60CDCB-AC6F-4C3E-BBBF-CBE237CA9CB3}" dt="2023-05-19T00:44:03.562" v="348" actId="478"/>
          <ac:picMkLst>
            <pc:docMk/>
            <pc:sldMk cId="1668649717" sldId="273"/>
            <ac:picMk id="5" creationId="{CDF4B7C7-6679-434E-93E8-CDEE88D322AF}"/>
          </ac:picMkLst>
        </pc:picChg>
      </pc:sldChg>
      <pc:sldChg chg="addSp delSp modSp add">
        <pc:chgData name="Fabiano Oliveira Dos Santos" userId="372af16e-786b-4a15-9d04-5f2fbba612fa" providerId="ADAL" clId="{8D60CDCB-AC6F-4C3E-BBBF-CBE237CA9CB3}" dt="2023-05-19T00:50:46.453" v="559" actId="20577"/>
        <pc:sldMkLst>
          <pc:docMk/>
          <pc:sldMk cId="3289486970" sldId="274"/>
        </pc:sldMkLst>
        <pc:spChg chg="mod">
          <ac:chgData name="Fabiano Oliveira Dos Santos" userId="372af16e-786b-4a15-9d04-5f2fbba612fa" providerId="ADAL" clId="{8D60CDCB-AC6F-4C3E-BBBF-CBE237CA9CB3}" dt="2023-05-19T00:50:46.453" v="559" actId="20577"/>
          <ac:spMkLst>
            <pc:docMk/>
            <pc:sldMk cId="3289486970" sldId="274"/>
            <ac:spMk id="3" creationId="{C0230D3E-694B-4B81-876E-D70CE1AD4758}"/>
          </ac:spMkLst>
        </pc:spChg>
        <pc:picChg chg="del">
          <ac:chgData name="Fabiano Oliveira Dos Santos" userId="372af16e-786b-4a15-9d04-5f2fbba612fa" providerId="ADAL" clId="{8D60CDCB-AC6F-4C3E-BBBF-CBE237CA9CB3}" dt="2023-05-19T00:50:19.308" v="515" actId="478"/>
          <ac:picMkLst>
            <pc:docMk/>
            <pc:sldMk cId="3289486970" sldId="274"/>
            <ac:picMk id="2" creationId="{CE14974D-71BF-47DA-B8F6-FCEE1FF73F47}"/>
          </ac:picMkLst>
        </pc:picChg>
        <pc:picChg chg="add mod">
          <ac:chgData name="Fabiano Oliveira Dos Santos" userId="372af16e-786b-4a15-9d04-5f2fbba612fa" providerId="ADAL" clId="{8D60CDCB-AC6F-4C3E-BBBF-CBE237CA9CB3}" dt="2023-05-19T00:50:24.767" v="518" actId="14100"/>
          <ac:picMkLst>
            <pc:docMk/>
            <pc:sldMk cId="3289486970" sldId="274"/>
            <ac:picMk id="5" creationId="{B8CEC764-6AD4-4BF7-A564-2067AB612C1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63B5EF-C2FE-4558-B393-3D874534693D}" type="datetimeFigureOut">
              <a:rPr lang="pt-BR" smtClean="0"/>
              <a:t>26/06/2023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073819-5A30-4F19-9478-4C43B8673DB5}" type="slidenum">
              <a:rPr lang="pt-BR" smtClean="0"/>
              <a:t>‹nº›</a:t>
            </a:fld>
            <a:endParaRPr lang="pt-BR"/>
          </a:p>
        </p:txBody>
      </p:sp>
    </p:spTree>
    <p:extLst>
      <p:ext uri="{BB962C8B-B14F-4D97-AF65-F5344CB8AC3E}">
        <p14:creationId xmlns:p14="http://schemas.microsoft.com/office/powerpoint/2010/main" val="367841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43736-03B8-417E-B435-F3333985AABB}" type="datetimeFigureOut">
              <a:rPr lang="pt-BR" smtClean="0"/>
              <a:t>26/06/2023</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9A89B-3608-4218-9F87-AAB520EA5B8E}" type="slidenum">
              <a:rPr lang="pt-BR" smtClean="0"/>
              <a:t>‹nº›</a:t>
            </a:fld>
            <a:endParaRPr lang="pt-BR"/>
          </a:p>
        </p:txBody>
      </p:sp>
    </p:spTree>
    <p:extLst>
      <p:ext uri="{BB962C8B-B14F-4D97-AF65-F5344CB8AC3E}">
        <p14:creationId xmlns:p14="http://schemas.microsoft.com/office/powerpoint/2010/main" val="116459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racle.com/br/database/what-is-data-management/"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acle.com/br/database/what-is-a-relational-database/"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oracle.com/br/database/what-is-a-relational-databas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12</a:t>
            </a:fld>
            <a:endParaRPr lang="pt-BR"/>
          </a:p>
        </p:txBody>
      </p:sp>
    </p:spTree>
    <p:extLst>
      <p:ext uri="{BB962C8B-B14F-4D97-AF65-F5344CB8AC3E}">
        <p14:creationId xmlns:p14="http://schemas.microsoft.com/office/powerpoint/2010/main" val="2739734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58</a:t>
            </a:fld>
            <a:endParaRPr lang="pt-BR"/>
          </a:p>
        </p:txBody>
      </p:sp>
    </p:spTree>
    <p:extLst>
      <p:ext uri="{BB962C8B-B14F-4D97-AF65-F5344CB8AC3E}">
        <p14:creationId xmlns:p14="http://schemas.microsoft.com/office/powerpoint/2010/main" val="3836937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59</a:t>
            </a:fld>
            <a:endParaRPr lang="pt-BR"/>
          </a:p>
        </p:txBody>
      </p:sp>
    </p:spTree>
    <p:extLst>
      <p:ext uri="{BB962C8B-B14F-4D97-AF65-F5344CB8AC3E}">
        <p14:creationId xmlns:p14="http://schemas.microsoft.com/office/powerpoint/2010/main" val="285264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Precisamos falar sobre duas coisas: Power BI Desktop e o Power BI Online. O Power BI Desktop é o aplicativo que temos para computador (que tem versão mobile para celular), onde produzimos os relatórios, que serão publicados na web.</a:t>
            </a:r>
          </a:p>
          <a:p>
            <a:r>
              <a:rPr lang="pt-BR" sz="1200" b="0" i="0" kern="1200" dirty="0">
                <a:solidFill>
                  <a:schemeClr val="tx1"/>
                </a:solidFill>
                <a:effectLst/>
                <a:latin typeface="+mn-lt"/>
                <a:ea typeface="+mn-ea"/>
                <a:cs typeface="+mn-cs"/>
              </a:rPr>
              <a:t>Acontece que o programa Power BI Desktop é de fato todo gratuito, ou seja, nesse programa poderá utilizar todos os recursos disponíveis sem custo algum, e de forma offline poderá montar os relatórios.</a:t>
            </a:r>
          </a:p>
          <a:p>
            <a:r>
              <a:rPr lang="pt-BR" sz="1200" b="0" i="0" kern="1200" dirty="0">
                <a:solidFill>
                  <a:schemeClr val="tx1"/>
                </a:solidFill>
                <a:effectLst/>
                <a:latin typeface="+mn-lt"/>
                <a:ea typeface="+mn-ea"/>
                <a:cs typeface="+mn-cs"/>
              </a:rPr>
              <a:t>O Power BI Online é o ambiente do Power BI em nuvem, onde ficarão os relatórios publicados e armazenados que você fez pelo aplicativo (Power BI Desktop) de forma offline. Lá você consegue ver, editar, compartilhar os relatórios prontos com outras pessoas.</a:t>
            </a:r>
          </a:p>
          <a:p>
            <a:r>
              <a:rPr lang="pt-BR" sz="1200" b="0" i="0" kern="1200" dirty="0">
                <a:solidFill>
                  <a:schemeClr val="tx1"/>
                </a:solidFill>
                <a:effectLst/>
                <a:latin typeface="+mn-lt"/>
                <a:ea typeface="+mn-ea"/>
                <a:cs typeface="+mn-cs"/>
              </a:rPr>
              <a:t>Para publicar um dashboard online, você precisará ter uma conta empresarial. Em outro post nós ensinamos como criar essa conta e publicar um dashboard no ambiente do Power BI Online.</a:t>
            </a:r>
          </a:p>
          <a:p>
            <a:r>
              <a:rPr lang="pt-BR" sz="1200" b="0" i="0" kern="1200" dirty="0">
                <a:solidFill>
                  <a:schemeClr val="tx1"/>
                </a:solidFill>
                <a:effectLst/>
                <a:latin typeface="+mn-lt"/>
                <a:ea typeface="+mn-ea"/>
                <a:cs typeface="+mn-cs"/>
              </a:rPr>
              <a:t>Além disso, temos uma diferença entre licenças do Power BI: a licença Power BI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que é a gratuita, e a licença Power BI PRO, que é paga.</a:t>
            </a:r>
          </a:p>
          <a:p>
            <a:r>
              <a:rPr lang="pt-BR" sz="1200" b="0" i="0" kern="1200" dirty="0">
                <a:solidFill>
                  <a:schemeClr val="tx1"/>
                </a:solidFill>
                <a:effectLst/>
                <a:latin typeface="+mn-lt"/>
                <a:ea typeface="+mn-ea"/>
                <a:cs typeface="+mn-cs"/>
              </a:rPr>
              <a:t>O que tem um custo é a licença PRO Power BI, que é um diferencial que vamos ver apenas no Power BI Online, que é um ambiente onde podemos analisar, publicar e compartilhar relatórios com outras pessoas da empresa.</a:t>
            </a:r>
          </a:p>
          <a:p>
            <a:endParaRPr lang="pt-BR" dirty="0"/>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13</a:t>
            </a:fld>
            <a:endParaRPr lang="pt-BR"/>
          </a:p>
        </p:txBody>
      </p:sp>
    </p:spTree>
    <p:extLst>
      <p:ext uri="{BB962C8B-B14F-4D97-AF65-F5344CB8AC3E}">
        <p14:creationId xmlns:p14="http://schemas.microsoft.com/office/powerpoint/2010/main" val="262219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Precisamos falar sobre duas coisas: Power BI Desktop e o Power BI Online. O Power BI Desktop é o aplicativo que temos para computador (que tem versão mobile para celular), onde produzimos os relatórios, que serão publicados na web.</a:t>
            </a:r>
          </a:p>
          <a:p>
            <a:r>
              <a:rPr lang="pt-BR" sz="1200" b="0" i="0" kern="1200" dirty="0">
                <a:solidFill>
                  <a:schemeClr val="tx1"/>
                </a:solidFill>
                <a:effectLst/>
                <a:latin typeface="+mn-lt"/>
                <a:ea typeface="+mn-ea"/>
                <a:cs typeface="+mn-cs"/>
              </a:rPr>
              <a:t>Acontece que o programa Power BI Desktop é de fato todo gratuito, ou seja, nesse programa poderá utilizar todos os recursos disponíveis sem custo algum, e de forma offline poderá montar os relatórios.</a:t>
            </a:r>
          </a:p>
          <a:p>
            <a:r>
              <a:rPr lang="pt-BR" sz="1200" b="0" i="0" kern="1200" dirty="0">
                <a:solidFill>
                  <a:schemeClr val="tx1"/>
                </a:solidFill>
                <a:effectLst/>
                <a:latin typeface="+mn-lt"/>
                <a:ea typeface="+mn-ea"/>
                <a:cs typeface="+mn-cs"/>
              </a:rPr>
              <a:t>O Power BI Online é o ambiente do Power BI em nuvem, onde ficarão os relatórios publicados e armazenados que você fez pelo aplicativo (Power BI Desktop) de forma offline. Lá você consegue ver, editar, compartilhar os relatórios prontos com outras pessoas.</a:t>
            </a:r>
          </a:p>
          <a:p>
            <a:r>
              <a:rPr lang="pt-BR" sz="1200" b="0" i="0" kern="1200" dirty="0">
                <a:solidFill>
                  <a:schemeClr val="tx1"/>
                </a:solidFill>
                <a:effectLst/>
                <a:latin typeface="+mn-lt"/>
                <a:ea typeface="+mn-ea"/>
                <a:cs typeface="+mn-cs"/>
              </a:rPr>
              <a:t>Para publicar um dashboard online, você precisará ter uma conta empresarial. Em outro post nós ensinamos como criar essa conta e publicar um dashboard no ambiente do Power BI Online.</a:t>
            </a:r>
          </a:p>
          <a:p>
            <a:r>
              <a:rPr lang="pt-BR" sz="1200" b="0" i="0" kern="1200" dirty="0">
                <a:solidFill>
                  <a:schemeClr val="tx1"/>
                </a:solidFill>
                <a:effectLst/>
                <a:latin typeface="+mn-lt"/>
                <a:ea typeface="+mn-ea"/>
                <a:cs typeface="+mn-cs"/>
              </a:rPr>
              <a:t>Além disso, temos uma diferença entre licenças do Power BI: a licença Power BI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que é a gratuita, e a licença Power BI PRO, que é paga.</a:t>
            </a:r>
          </a:p>
          <a:p>
            <a:r>
              <a:rPr lang="pt-BR" sz="1200" b="0" i="0" kern="1200" dirty="0">
                <a:solidFill>
                  <a:schemeClr val="tx1"/>
                </a:solidFill>
                <a:effectLst/>
                <a:latin typeface="+mn-lt"/>
                <a:ea typeface="+mn-ea"/>
                <a:cs typeface="+mn-cs"/>
              </a:rPr>
              <a:t>O que tem um custo é a licença PRO Power BI, que é um diferencial que vamos ver apenas no Power BI Online, que é um ambiente onde podemos analisar, publicar e compartilhar relatórios com outras pessoas da empresa.</a:t>
            </a:r>
          </a:p>
          <a:p>
            <a:endParaRPr lang="pt-BR" dirty="0"/>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14</a:t>
            </a:fld>
            <a:endParaRPr lang="pt-BR"/>
          </a:p>
        </p:txBody>
      </p:sp>
    </p:spTree>
    <p:extLst>
      <p:ext uri="{BB962C8B-B14F-4D97-AF65-F5344CB8AC3E}">
        <p14:creationId xmlns:p14="http://schemas.microsoft.com/office/powerpoint/2010/main" val="174516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https://learn.microsoft.com/pt-br/power-bi/collaborate-share/service-create-the-new-workspaces</a:t>
            </a:r>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15</a:t>
            </a:fld>
            <a:endParaRPr lang="pt-BR"/>
          </a:p>
        </p:txBody>
      </p:sp>
    </p:spTree>
    <p:extLst>
      <p:ext uri="{BB962C8B-B14F-4D97-AF65-F5344CB8AC3E}">
        <p14:creationId xmlns:p14="http://schemas.microsoft.com/office/powerpoint/2010/main" val="222318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https://learn.microsoft.com/pt-br/power-bi/collaborate-share/service-create-the-new-workspaces</a:t>
            </a:r>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16</a:t>
            </a:fld>
            <a:endParaRPr lang="pt-BR"/>
          </a:p>
        </p:txBody>
      </p:sp>
    </p:spTree>
    <p:extLst>
      <p:ext uri="{BB962C8B-B14F-4D97-AF65-F5344CB8AC3E}">
        <p14:creationId xmlns:p14="http://schemas.microsoft.com/office/powerpoint/2010/main" val="1072377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https://learn.microsoft.com/pt-br/power-bi/collaborate-share/service-create-the-new-workspaces</a:t>
            </a:r>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17</a:t>
            </a:fld>
            <a:endParaRPr lang="pt-BR"/>
          </a:p>
        </p:txBody>
      </p:sp>
    </p:spTree>
    <p:extLst>
      <p:ext uri="{BB962C8B-B14F-4D97-AF65-F5344CB8AC3E}">
        <p14:creationId xmlns:p14="http://schemas.microsoft.com/office/powerpoint/2010/main" val="322406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https://www.oracle.com/br/database/what-is-a-data-warehouse/</a:t>
            </a:r>
          </a:p>
          <a:p>
            <a:endParaRPr lang="pt-BR" dirty="0"/>
          </a:p>
          <a:p>
            <a:r>
              <a:rPr lang="pt-BR" sz="1200" b="0" i="0" kern="1200" dirty="0">
                <a:solidFill>
                  <a:schemeClr val="tx1"/>
                </a:solidFill>
                <a:effectLst/>
                <a:latin typeface="+mn-lt"/>
                <a:ea typeface="+mn-ea"/>
                <a:cs typeface="+mn-cs"/>
              </a:rPr>
              <a:t>Um </a:t>
            </a:r>
            <a:r>
              <a:rPr lang="pt-BR" sz="1200" b="1" i="0" kern="1200" dirty="0">
                <a:solidFill>
                  <a:schemeClr val="tx1"/>
                </a:solidFill>
                <a:effectLst/>
                <a:latin typeface="+mn-lt"/>
                <a:ea typeface="+mn-ea"/>
                <a:cs typeface="+mn-cs"/>
              </a:rPr>
              <a:t>data </a:t>
            </a:r>
            <a:r>
              <a:rPr lang="pt-BR" sz="1200" b="1" i="0" kern="1200" dirty="0" err="1">
                <a:solidFill>
                  <a:schemeClr val="tx1"/>
                </a:solidFill>
                <a:effectLst/>
                <a:latin typeface="+mn-lt"/>
                <a:ea typeface="+mn-ea"/>
                <a:cs typeface="+mn-cs"/>
              </a:rPr>
              <a:t>warehouse</a:t>
            </a:r>
            <a:r>
              <a:rPr lang="pt-BR" sz="1200" b="0" i="0" kern="1200" dirty="0">
                <a:solidFill>
                  <a:schemeClr val="tx1"/>
                </a:solidFill>
                <a:effectLst/>
                <a:latin typeface="+mn-lt"/>
                <a:ea typeface="+mn-ea"/>
                <a:cs typeface="+mn-cs"/>
              </a:rPr>
              <a:t> é um tipo de sistema de </a:t>
            </a:r>
            <a:r>
              <a:rPr lang="pt-BR" sz="1200" b="0" i="0" u="none" strike="noStrike" kern="1200" dirty="0">
                <a:solidFill>
                  <a:schemeClr val="tx1"/>
                </a:solidFill>
                <a:effectLst/>
                <a:latin typeface="+mn-lt"/>
                <a:ea typeface="+mn-ea"/>
                <a:cs typeface="+mn-cs"/>
                <a:hlinkClick r:id="rId3"/>
              </a:rPr>
              <a:t>gerenciamento de dados</a:t>
            </a:r>
            <a:r>
              <a:rPr lang="pt-BR" sz="1200" b="0" i="0" kern="1200" dirty="0">
                <a:solidFill>
                  <a:schemeClr val="tx1"/>
                </a:solidFill>
                <a:effectLst/>
                <a:latin typeface="+mn-lt"/>
                <a:ea typeface="+mn-ea"/>
                <a:cs typeface="+mn-cs"/>
              </a:rPr>
              <a:t> projetado para ativar e fornecer suporte às atividades de business </a:t>
            </a:r>
            <a:r>
              <a:rPr lang="pt-BR" sz="1200" b="0" i="0" kern="1200" dirty="0" err="1">
                <a:solidFill>
                  <a:schemeClr val="tx1"/>
                </a:solidFill>
                <a:effectLst/>
                <a:latin typeface="+mn-lt"/>
                <a:ea typeface="+mn-ea"/>
                <a:cs typeface="+mn-cs"/>
              </a:rPr>
              <a:t>intelligence</a:t>
            </a:r>
            <a:r>
              <a:rPr lang="pt-BR" sz="1200" b="0" i="0" kern="1200" dirty="0">
                <a:solidFill>
                  <a:schemeClr val="tx1"/>
                </a:solidFill>
                <a:effectLst/>
                <a:latin typeface="+mn-lt"/>
                <a:ea typeface="+mn-ea"/>
                <a:cs typeface="+mn-cs"/>
              </a:rPr>
              <a:t> (BI), especialmente a análise avançada. Os data </a:t>
            </a:r>
            <a:r>
              <a:rPr lang="pt-BR" sz="1200" b="0" i="0" kern="1200" dirty="0" err="1">
                <a:solidFill>
                  <a:schemeClr val="tx1"/>
                </a:solidFill>
                <a:effectLst/>
                <a:latin typeface="+mn-lt"/>
                <a:ea typeface="+mn-ea"/>
                <a:cs typeface="+mn-cs"/>
              </a:rPr>
              <a:t>warehouses</a:t>
            </a:r>
            <a:r>
              <a:rPr lang="pt-BR" sz="1200" b="0" i="0" kern="1200" dirty="0">
                <a:solidFill>
                  <a:schemeClr val="tx1"/>
                </a:solidFill>
                <a:effectLst/>
                <a:latin typeface="+mn-lt"/>
                <a:ea typeface="+mn-ea"/>
                <a:cs typeface="+mn-cs"/>
              </a:rPr>
              <a:t> destinam-se exclusivamente a realizar consultas e análises avançadas e geralmente contêm grandes quantidades de dados históricos. Os dados em um data </a:t>
            </a:r>
            <a:r>
              <a:rPr lang="pt-BR" sz="1200" b="0" i="0" kern="1200" dirty="0" err="1">
                <a:solidFill>
                  <a:schemeClr val="tx1"/>
                </a:solidFill>
                <a:effectLst/>
                <a:latin typeface="+mn-lt"/>
                <a:ea typeface="+mn-ea"/>
                <a:cs typeface="+mn-cs"/>
              </a:rPr>
              <a:t>warehouse</a:t>
            </a:r>
            <a:r>
              <a:rPr lang="pt-BR" sz="1200" b="0" i="0" kern="1200" dirty="0">
                <a:solidFill>
                  <a:schemeClr val="tx1"/>
                </a:solidFill>
                <a:effectLst/>
                <a:latin typeface="+mn-lt"/>
                <a:ea typeface="+mn-ea"/>
                <a:cs typeface="+mn-cs"/>
              </a:rPr>
              <a:t> geralmente são derivados de uma ampla variedade de fontes, como arquivos de log de aplicativos e aplicativos de transações.</a:t>
            </a:r>
          </a:p>
          <a:p>
            <a:r>
              <a:rPr lang="pt-BR" sz="1200" b="0" i="0" kern="1200" dirty="0">
                <a:solidFill>
                  <a:schemeClr val="tx1"/>
                </a:solidFill>
                <a:effectLst/>
                <a:latin typeface="+mn-lt"/>
                <a:ea typeface="+mn-ea"/>
                <a:cs typeface="+mn-cs"/>
              </a:rPr>
              <a:t>Um data </a:t>
            </a:r>
            <a:r>
              <a:rPr lang="pt-BR" sz="1200" b="0" i="0" kern="1200" dirty="0" err="1">
                <a:solidFill>
                  <a:schemeClr val="tx1"/>
                </a:solidFill>
                <a:effectLst/>
                <a:latin typeface="+mn-lt"/>
                <a:ea typeface="+mn-ea"/>
                <a:cs typeface="+mn-cs"/>
              </a:rPr>
              <a:t>warehouse</a:t>
            </a:r>
            <a:r>
              <a:rPr lang="pt-BR" sz="1200" b="0" i="0" kern="1200" dirty="0">
                <a:solidFill>
                  <a:schemeClr val="tx1"/>
                </a:solidFill>
                <a:effectLst/>
                <a:latin typeface="+mn-lt"/>
                <a:ea typeface="+mn-ea"/>
                <a:cs typeface="+mn-cs"/>
              </a:rPr>
              <a:t> centraliza e consolida grandes quantidades de dados de várias fontes. Seus recursos analíticos permitem que as organizações obtenham informações de negócios úteis de seus dados para melhorar a tomada de decisões. Com o tempo, cria-se um registro histórico que pode ser inestimável para cientistas de dados e analistas de negócios. Devido a esses recursos, um data </a:t>
            </a:r>
            <a:r>
              <a:rPr lang="pt-BR" sz="1200" b="0" i="0" kern="1200" dirty="0" err="1">
                <a:solidFill>
                  <a:schemeClr val="tx1"/>
                </a:solidFill>
                <a:effectLst/>
                <a:latin typeface="+mn-lt"/>
                <a:ea typeface="+mn-ea"/>
                <a:cs typeface="+mn-cs"/>
              </a:rPr>
              <a:t>warehouse</a:t>
            </a:r>
            <a:r>
              <a:rPr lang="pt-BR" sz="1200" b="0" i="0" kern="1200" dirty="0">
                <a:solidFill>
                  <a:schemeClr val="tx1"/>
                </a:solidFill>
                <a:effectLst/>
                <a:latin typeface="+mn-lt"/>
                <a:ea typeface="+mn-ea"/>
                <a:cs typeface="+mn-cs"/>
              </a:rPr>
              <a:t> pode ser considerado como a “única fonte confiável” de uma organização.</a:t>
            </a:r>
          </a:p>
          <a:p>
            <a:br>
              <a:rPr lang="pt-BR" dirty="0"/>
            </a:br>
            <a:endParaRPr lang="pt-BR" dirty="0"/>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55</a:t>
            </a:fld>
            <a:endParaRPr lang="pt-BR"/>
          </a:p>
        </p:txBody>
      </p:sp>
    </p:spTree>
    <p:extLst>
      <p:ext uri="{BB962C8B-B14F-4D97-AF65-F5344CB8AC3E}">
        <p14:creationId xmlns:p14="http://schemas.microsoft.com/office/powerpoint/2010/main" val="61942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r>
              <a:rPr lang="pt-BR" sz="1200" b="1" kern="1200" dirty="0" err="1">
                <a:solidFill>
                  <a:schemeClr val="tx1"/>
                </a:solidFill>
                <a:effectLst/>
                <a:latin typeface="+mn-lt"/>
                <a:ea typeface="+mn-ea"/>
                <a:cs typeface="+mn-cs"/>
              </a:rPr>
              <a:t>Volume</a:t>
            </a:r>
            <a:r>
              <a:rPr lang="pt-BR" sz="1200" kern="1200" dirty="0" err="1">
                <a:solidFill>
                  <a:schemeClr val="tx1"/>
                </a:solidFill>
                <a:effectLst/>
                <a:latin typeface="+mn-lt"/>
                <a:ea typeface="+mn-ea"/>
                <a:cs typeface="+mn-cs"/>
              </a:rPr>
              <a:t>A</a:t>
            </a:r>
            <a:r>
              <a:rPr lang="pt-BR" sz="1200" kern="1200" dirty="0">
                <a:solidFill>
                  <a:schemeClr val="tx1"/>
                </a:solidFill>
                <a:effectLst/>
                <a:latin typeface="+mn-lt"/>
                <a:ea typeface="+mn-ea"/>
                <a:cs typeface="+mn-cs"/>
              </a:rPr>
              <a:t> quantidade de dados importa. Com o big data, você terá que processar grandes volumes de dados não estruturados de baixa densidade. Podem ser dados de valor desconhecido, como feeds de dados do Twitter, fluxos de cliques em uma página da web ou em um aplicativo móvel, ou ainda um equipamento habilitado para sensores. Para algumas empresas, isso pode utilizar dezenas de </a:t>
            </a:r>
            <a:r>
              <a:rPr lang="pt-BR" sz="1200" kern="1200" dirty="0" err="1">
                <a:solidFill>
                  <a:schemeClr val="tx1"/>
                </a:solidFill>
                <a:effectLst/>
                <a:latin typeface="+mn-lt"/>
                <a:ea typeface="+mn-ea"/>
                <a:cs typeface="+mn-cs"/>
              </a:rPr>
              <a:t>terabytes</a:t>
            </a:r>
            <a:r>
              <a:rPr lang="pt-BR" sz="1200" kern="1200" dirty="0">
                <a:solidFill>
                  <a:schemeClr val="tx1"/>
                </a:solidFill>
                <a:effectLst/>
                <a:latin typeface="+mn-lt"/>
                <a:ea typeface="+mn-ea"/>
                <a:cs typeface="+mn-cs"/>
              </a:rPr>
              <a:t> de dados. Para outras, podem ser centenas de </a:t>
            </a:r>
            <a:r>
              <a:rPr lang="pt-BR" sz="1200" kern="1200" dirty="0" err="1">
                <a:solidFill>
                  <a:schemeClr val="tx1"/>
                </a:solidFill>
                <a:effectLst/>
                <a:latin typeface="+mn-lt"/>
                <a:ea typeface="+mn-ea"/>
                <a:cs typeface="+mn-cs"/>
              </a:rPr>
              <a:t>petabytes.</a:t>
            </a:r>
            <a:r>
              <a:rPr lang="pt-BR" sz="1200" b="1" kern="1200" dirty="0" err="1">
                <a:solidFill>
                  <a:schemeClr val="tx1"/>
                </a:solidFill>
                <a:effectLst/>
                <a:latin typeface="+mn-lt"/>
                <a:ea typeface="+mn-ea"/>
                <a:cs typeface="+mn-cs"/>
              </a:rPr>
              <a:t>Velocidade</a:t>
            </a:r>
            <a:r>
              <a:rPr lang="pt-BR" sz="1200" kern="1200" dirty="0" err="1">
                <a:solidFill>
                  <a:schemeClr val="tx1"/>
                </a:solidFill>
                <a:effectLst/>
                <a:latin typeface="+mn-lt"/>
                <a:ea typeface="+mn-ea"/>
                <a:cs typeface="+mn-cs"/>
              </a:rPr>
              <a:t>Velocidade</a:t>
            </a:r>
            <a:r>
              <a:rPr lang="pt-BR" sz="1200" kern="1200" dirty="0">
                <a:solidFill>
                  <a:schemeClr val="tx1"/>
                </a:solidFill>
                <a:effectLst/>
                <a:latin typeface="+mn-lt"/>
                <a:ea typeface="+mn-ea"/>
                <a:cs typeface="+mn-cs"/>
              </a:rPr>
              <a:t> é a taxa mais rápida na qual os dados são recebidos e talvez administrados. Normalmente, a velocidade mais alta dos dados é transmitida diretamente para a memória, em vez de ser gravada no disco. Alguns produtos inteligentes habilitados para internet operam em tempo real ou quase em tempo real e exigem avaliação e ação em tempo </a:t>
            </a:r>
            <a:r>
              <a:rPr lang="pt-BR" sz="1200" kern="1200" dirty="0" err="1">
                <a:solidFill>
                  <a:schemeClr val="tx1"/>
                </a:solidFill>
                <a:effectLst/>
                <a:latin typeface="+mn-lt"/>
                <a:ea typeface="+mn-ea"/>
                <a:cs typeface="+mn-cs"/>
              </a:rPr>
              <a:t>real.</a:t>
            </a:r>
            <a:r>
              <a:rPr lang="pt-BR" sz="1200" b="1" kern="1200" dirty="0" err="1">
                <a:solidFill>
                  <a:schemeClr val="tx1"/>
                </a:solidFill>
                <a:effectLst/>
                <a:latin typeface="+mn-lt"/>
                <a:ea typeface="+mn-ea"/>
                <a:cs typeface="+mn-cs"/>
              </a:rPr>
              <a:t>Variedade</a:t>
            </a:r>
            <a:r>
              <a:rPr lang="pt-BR" sz="1200" kern="1200" dirty="0" err="1">
                <a:solidFill>
                  <a:schemeClr val="tx1"/>
                </a:solidFill>
                <a:effectLst/>
                <a:latin typeface="+mn-lt"/>
                <a:ea typeface="+mn-ea"/>
                <a:cs typeface="+mn-cs"/>
              </a:rPr>
              <a:t>Variedade</a:t>
            </a:r>
            <a:r>
              <a:rPr lang="pt-BR" sz="1200" kern="1200" dirty="0">
                <a:solidFill>
                  <a:schemeClr val="tx1"/>
                </a:solidFill>
                <a:effectLst/>
                <a:latin typeface="+mn-lt"/>
                <a:ea typeface="+mn-ea"/>
                <a:cs typeface="+mn-cs"/>
              </a:rPr>
              <a:t> refere-se aos vários tipos de dados disponíveis. Tipos de dados tradicionais foram estruturados e se adequam perfeitamente a um </a:t>
            </a:r>
            <a:r>
              <a:rPr lang="pt-BR" sz="1200" u="none" strike="noStrike" kern="1200" dirty="0">
                <a:solidFill>
                  <a:schemeClr val="tx1"/>
                </a:solidFill>
                <a:effectLst/>
                <a:latin typeface="+mn-lt"/>
                <a:ea typeface="+mn-ea"/>
                <a:cs typeface="+mn-cs"/>
                <a:hlinkClick r:id="rId3"/>
              </a:rPr>
              <a:t>banco de dados relacional</a:t>
            </a:r>
            <a:r>
              <a:rPr lang="pt-BR" sz="1200" kern="1200" dirty="0">
                <a:solidFill>
                  <a:schemeClr val="tx1"/>
                </a:solidFill>
                <a:effectLst/>
                <a:latin typeface="+mn-lt"/>
                <a:ea typeface="+mn-ea"/>
                <a:cs typeface="+mn-cs"/>
              </a:rPr>
              <a:t>. Com o aumento de big data, os dados vêm em novos tipos de dados não estruturados. Tipos de dados não estruturados e semiestruturados, como texto, áudio e vídeo, exigem um pré-processamento adicional para obter significado e dar suporte a metadados.</a:t>
            </a:r>
            <a:endParaRPr lang="pt-BR" dirty="0"/>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56</a:t>
            </a:fld>
            <a:endParaRPr lang="pt-BR"/>
          </a:p>
        </p:txBody>
      </p:sp>
    </p:spTree>
    <p:extLst>
      <p:ext uri="{BB962C8B-B14F-4D97-AF65-F5344CB8AC3E}">
        <p14:creationId xmlns:p14="http://schemas.microsoft.com/office/powerpoint/2010/main" val="2312091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r>
              <a:rPr lang="pt-BR" sz="1200" b="1" kern="1200" dirty="0" err="1">
                <a:solidFill>
                  <a:schemeClr val="tx1"/>
                </a:solidFill>
                <a:effectLst/>
                <a:latin typeface="+mn-lt"/>
                <a:ea typeface="+mn-ea"/>
                <a:cs typeface="+mn-cs"/>
              </a:rPr>
              <a:t>Volume</a:t>
            </a:r>
            <a:r>
              <a:rPr lang="pt-BR" sz="1200" kern="1200" dirty="0" err="1">
                <a:solidFill>
                  <a:schemeClr val="tx1"/>
                </a:solidFill>
                <a:effectLst/>
                <a:latin typeface="+mn-lt"/>
                <a:ea typeface="+mn-ea"/>
                <a:cs typeface="+mn-cs"/>
              </a:rPr>
              <a:t>A</a:t>
            </a:r>
            <a:r>
              <a:rPr lang="pt-BR" sz="1200" kern="1200" dirty="0">
                <a:solidFill>
                  <a:schemeClr val="tx1"/>
                </a:solidFill>
                <a:effectLst/>
                <a:latin typeface="+mn-lt"/>
                <a:ea typeface="+mn-ea"/>
                <a:cs typeface="+mn-cs"/>
              </a:rPr>
              <a:t> quantidade de dados importa. Com o big data, você terá que processar grandes volumes de dados não estruturados de baixa densidade. Podem ser dados de valor desconhecido, como feeds de dados do Twitter, fluxos de cliques em uma página da web ou em um aplicativo móvel, ou ainda um equipamento habilitado para sensores. Para algumas empresas, isso pode utilizar dezenas de </a:t>
            </a:r>
            <a:r>
              <a:rPr lang="pt-BR" sz="1200" kern="1200" dirty="0" err="1">
                <a:solidFill>
                  <a:schemeClr val="tx1"/>
                </a:solidFill>
                <a:effectLst/>
                <a:latin typeface="+mn-lt"/>
                <a:ea typeface="+mn-ea"/>
                <a:cs typeface="+mn-cs"/>
              </a:rPr>
              <a:t>terabytes</a:t>
            </a:r>
            <a:r>
              <a:rPr lang="pt-BR" sz="1200" kern="1200" dirty="0">
                <a:solidFill>
                  <a:schemeClr val="tx1"/>
                </a:solidFill>
                <a:effectLst/>
                <a:latin typeface="+mn-lt"/>
                <a:ea typeface="+mn-ea"/>
                <a:cs typeface="+mn-cs"/>
              </a:rPr>
              <a:t> de dados. Para outras, podem ser centenas de </a:t>
            </a:r>
            <a:r>
              <a:rPr lang="pt-BR" sz="1200" kern="1200" dirty="0" err="1">
                <a:solidFill>
                  <a:schemeClr val="tx1"/>
                </a:solidFill>
                <a:effectLst/>
                <a:latin typeface="+mn-lt"/>
                <a:ea typeface="+mn-ea"/>
                <a:cs typeface="+mn-cs"/>
              </a:rPr>
              <a:t>petabytes.</a:t>
            </a:r>
            <a:r>
              <a:rPr lang="pt-BR" sz="1200" b="1" kern="1200" dirty="0" err="1">
                <a:solidFill>
                  <a:schemeClr val="tx1"/>
                </a:solidFill>
                <a:effectLst/>
                <a:latin typeface="+mn-lt"/>
                <a:ea typeface="+mn-ea"/>
                <a:cs typeface="+mn-cs"/>
              </a:rPr>
              <a:t>Velocidade</a:t>
            </a:r>
            <a:r>
              <a:rPr lang="pt-BR" sz="1200" kern="1200" dirty="0" err="1">
                <a:solidFill>
                  <a:schemeClr val="tx1"/>
                </a:solidFill>
                <a:effectLst/>
                <a:latin typeface="+mn-lt"/>
                <a:ea typeface="+mn-ea"/>
                <a:cs typeface="+mn-cs"/>
              </a:rPr>
              <a:t>Velocidade</a:t>
            </a:r>
            <a:r>
              <a:rPr lang="pt-BR" sz="1200" kern="1200" dirty="0">
                <a:solidFill>
                  <a:schemeClr val="tx1"/>
                </a:solidFill>
                <a:effectLst/>
                <a:latin typeface="+mn-lt"/>
                <a:ea typeface="+mn-ea"/>
                <a:cs typeface="+mn-cs"/>
              </a:rPr>
              <a:t> é a taxa mais rápida na qual os dados são recebidos e talvez administrados. Normalmente, a velocidade mais alta dos dados é transmitida diretamente para a memória, em vez de ser gravada no disco. Alguns produtos inteligentes habilitados para internet operam em tempo real ou quase em tempo real e exigem avaliação e ação em tempo </a:t>
            </a:r>
            <a:r>
              <a:rPr lang="pt-BR" sz="1200" kern="1200" dirty="0" err="1">
                <a:solidFill>
                  <a:schemeClr val="tx1"/>
                </a:solidFill>
                <a:effectLst/>
                <a:latin typeface="+mn-lt"/>
                <a:ea typeface="+mn-ea"/>
                <a:cs typeface="+mn-cs"/>
              </a:rPr>
              <a:t>real.</a:t>
            </a:r>
            <a:r>
              <a:rPr lang="pt-BR" sz="1200" b="1" kern="1200" dirty="0" err="1">
                <a:solidFill>
                  <a:schemeClr val="tx1"/>
                </a:solidFill>
                <a:effectLst/>
                <a:latin typeface="+mn-lt"/>
                <a:ea typeface="+mn-ea"/>
                <a:cs typeface="+mn-cs"/>
              </a:rPr>
              <a:t>Variedade</a:t>
            </a:r>
            <a:r>
              <a:rPr lang="pt-BR" sz="1200" kern="1200" dirty="0" err="1">
                <a:solidFill>
                  <a:schemeClr val="tx1"/>
                </a:solidFill>
                <a:effectLst/>
                <a:latin typeface="+mn-lt"/>
                <a:ea typeface="+mn-ea"/>
                <a:cs typeface="+mn-cs"/>
              </a:rPr>
              <a:t>Variedade</a:t>
            </a:r>
            <a:r>
              <a:rPr lang="pt-BR" sz="1200" kern="1200" dirty="0">
                <a:solidFill>
                  <a:schemeClr val="tx1"/>
                </a:solidFill>
                <a:effectLst/>
                <a:latin typeface="+mn-lt"/>
                <a:ea typeface="+mn-ea"/>
                <a:cs typeface="+mn-cs"/>
              </a:rPr>
              <a:t> refere-se aos vários tipos de dados disponíveis. Tipos de dados tradicionais foram estruturados e se adequam perfeitamente a um </a:t>
            </a:r>
            <a:r>
              <a:rPr lang="pt-BR" sz="1200" u="none" strike="noStrike" kern="1200" dirty="0">
                <a:solidFill>
                  <a:schemeClr val="tx1"/>
                </a:solidFill>
                <a:effectLst/>
                <a:latin typeface="+mn-lt"/>
                <a:ea typeface="+mn-ea"/>
                <a:cs typeface="+mn-cs"/>
                <a:hlinkClick r:id="rId3"/>
              </a:rPr>
              <a:t>banco de dados relacional</a:t>
            </a:r>
            <a:r>
              <a:rPr lang="pt-BR" sz="1200" kern="1200" dirty="0">
                <a:solidFill>
                  <a:schemeClr val="tx1"/>
                </a:solidFill>
                <a:effectLst/>
                <a:latin typeface="+mn-lt"/>
                <a:ea typeface="+mn-ea"/>
                <a:cs typeface="+mn-cs"/>
              </a:rPr>
              <a:t>. Com o aumento de big data, os dados vêm em novos tipos de dados não estruturados. Tipos de dados não estruturados e semiestruturados, como texto, áudio e vídeo, exigem um pré-processamento adicional para obter significado e dar suporte a metadados.</a:t>
            </a:r>
            <a:endParaRPr lang="pt-BR" dirty="0"/>
          </a:p>
        </p:txBody>
      </p:sp>
      <p:sp>
        <p:nvSpPr>
          <p:cNvPr id="4" name="Espaço Reservado para Número de Slide 3"/>
          <p:cNvSpPr>
            <a:spLocks noGrp="1"/>
          </p:cNvSpPr>
          <p:nvPr>
            <p:ph type="sldNum" sz="quarter" idx="5"/>
          </p:nvPr>
        </p:nvSpPr>
        <p:spPr/>
        <p:txBody>
          <a:bodyPr/>
          <a:lstStyle/>
          <a:p>
            <a:fld id="{2BE9A89B-3608-4218-9F87-AAB520EA5B8E}" type="slidenum">
              <a:rPr lang="pt-BR" smtClean="0"/>
              <a:t>57</a:t>
            </a:fld>
            <a:endParaRPr lang="pt-BR"/>
          </a:p>
        </p:txBody>
      </p:sp>
    </p:spTree>
    <p:extLst>
      <p:ext uri="{BB962C8B-B14F-4D97-AF65-F5344CB8AC3E}">
        <p14:creationId xmlns:p14="http://schemas.microsoft.com/office/powerpoint/2010/main" val="4254309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26" name="Imagem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4" name="Date Placeholder 3"/>
          <p:cNvSpPr>
            <a:spLocks noGrp="1"/>
          </p:cNvSpPr>
          <p:nvPr>
            <p:ph type="dt" sz="half" idx="10"/>
          </p:nvPr>
        </p:nvSpPr>
        <p:spPr/>
        <p:txBody>
          <a:bodyPr/>
          <a:lstStyle/>
          <a:p>
            <a:fld id="{5193A530-045E-4FBC-827D-EE4599172689}" type="datetimeFigureOut">
              <a:rPr lang="pt-BR" smtClean="0"/>
              <a:t>26/06/2023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4F3CB9-74B1-48EC-825B-4175542E3717}" type="slidenum">
              <a:rPr lang="pt-BR" smtClean="0"/>
              <a:t>‹nº›</a:t>
            </a:fld>
            <a:endParaRPr lang="pt-BR"/>
          </a:p>
        </p:txBody>
      </p:sp>
      <p:sp>
        <p:nvSpPr>
          <p:cNvPr id="22" name="Espaço Reservado para Texto 1"/>
          <p:cNvSpPr txBox="1">
            <a:spLocks/>
          </p:cNvSpPr>
          <p:nvPr userDrawn="1"/>
        </p:nvSpPr>
        <p:spPr>
          <a:xfrm>
            <a:off x="1785060" y="2074736"/>
            <a:ext cx="8915514" cy="707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chemeClr val="tx1">
                    <a:lumMod val="75000"/>
                    <a:lumOff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pt-BR" sz="4400" b="1" i="0" u="none" strike="noStrike" kern="1200" cap="none" spc="0" normalizeH="0" baseline="0" noProof="0">
              <a:ln>
                <a:noFill/>
              </a:ln>
              <a:solidFill>
                <a:sysClr val="windowText" lastClr="000000">
                  <a:lumMod val="75000"/>
                  <a:lumOff val="25000"/>
                </a:sysClr>
              </a:solidFill>
              <a:effectLst/>
              <a:uLnTx/>
              <a:uFillTx/>
              <a:latin typeface="Montserrat" panose="00000500000000000000" pitchFamily="2" charset="0"/>
              <a:ea typeface="+mn-ea"/>
              <a:cs typeface="+mn-cs"/>
            </a:endParaRPr>
          </a:p>
        </p:txBody>
      </p:sp>
      <p:sp>
        <p:nvSpPr>
          <p:cNvPr id="23" name="Espaço Reservado para Texto 14">
            <a:extLst>
              <a:ext uri="{FF2B5EF4-FFF2-40B4-BE49-F238E27FC236}">
                <a16:creationId xmlns:a16="http://schemas.microsoft.com/office/drawing/2014/main" id="{741322F5-93ED-4D68-A8FF-9359DF6E751A}"/>
              </a:ext>
            </a:extLst>
          </p:cNvPr>
          <p:cNvSpPr>
            <a:spLocks noGrp="1"/>
          </p:cNvSpPr>
          <p:nvPr>
            <p:ph type="body" sz="quarter" idx="13" hasCustomPrompt="1"/>
          </p:nvPr>
        </p:nvSpPr>
        <p:spPr>
          <a:xfrm>
            <a:off x="629360" y="2105480"/>
            <a:ext cx="7885990" cy="707886"/>
          </a:xfrm>
          <a:prstGeom prst="rect">
            <a:avLst/>
          </a:prstGeom>
        </p:spPr>
        <p:txBody>
          <a:bodyPr/>
          <a:lstStyle>
            <a:lvl1pPr marL="0" indent="0">
              <a:buNone/>
              <a:defRPr sz="44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a:t>Digitar seu título aqui</a:t>
            </a:r>
          </a:p>
        </p:txBody>
      </p:sp>
      <p:sp>
        <p:nvSpPr>
          <p:cNvPr id="24" name="Espaço Reservado para Texto 16">
            <a:extLst>
              <a:ext uri="{FF2B5EF4-FFF2-40B4-BE49-F238E27FC236}">
                <a16:creationId xmlns:a16="http://schemas.microsoft.com/office/drawing/2014/main" id="{2B77ECB5-455F-48E1-AC6C-CB94B5AD6A0B}"/>
              </a:ext>
            </a:extLst>
          </p:cNvPr>
          <p:cNvSpPr>
            <a:spLocks noGrp="1"/>
          </p:cNvSpPr>
          <p:nvPr>
            <p:ph type="body" sz="quarter" idx="14" hasCustomPrompt="1"/>
          </p:nvPr>
        </p:nvSpPr>
        <p:spPr>
          <a:xfrm>
            <a:off x="628650" y="2923854"/>
            <a:ext cx="4300401" cy="437655"/>
          </a:xfrm>
          <a:prstGeom prst="rect">
            <a:avLst/>
          </a:prstGeom>
        </p:spPr>
        <p:txBody>
          <a:bodyPr/>
          <a:lstStyle>
            <a:lvl1pPr marL="0" indent="0">
              <a:buNone/>
              <a:defRPr sz="2000" b="1">
                <a:solidFill>
                  <a:srgbClr val="E51E3C"/>
                </a:solidFill>
                <a:latin typeface="Montserrat" panose="00000500000000000000" pitchFamily="2" charset="0"/>
              </a:defRPr>
            </a:lvl1pPr>
          </a:lstStyle>
          <a:p>
            <a:pPr lvl="0"/>
            <a:r>
              <a:rPr lang="pt-BR"/>
              <a:t>Digitar seu subtítulo aqui</a:t>
            </a:r>
          </a:p>
        </p:txBody>
      </p:sp>
      <p:sp>
        <p:nvSpPr>
          <p:cNvPr id="25" name="Espaço Reservado para Texto 18">
            <a:extLst>
              <a:ext uri="{FF2B5EF4-FFF2-40B4-BE49-F238E27FC236}">
                <a16:creationId xmlns:a16="http://schemas.microsoft.com/office/drawing/2014/main" id="{94A25BC8-06B9-4702-900E-C725EC898475}"/>
              </a:ext>
            </a:extLst>
          </p:cNvPr>
          <p:cNvSpPr>
            <a:spLocks noGrp="1"/>
          </p:cNvSpPr>
          <p:nvPr>
            <p:ph type="body" sz="quarter" idx="15" hasCustomPrompt="1"/>
          </p:nvPr>
        </p:nvSpPr>
        <p:spPr>
          <a:xfrm>
            <a:off x="628650" y="3471997"/>
            <a:ext cx="7886700" cy="8997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lumMod val="65000"/>
                    <a:lumOff val="35000"/>
                  </a:schemeClr>
                </a:solidFill>
                <a:latin typeface="Montserrat" panose="00000500000000000000" pitchFamily="2" charset="0"/>
              </a:defRPr>
            </a:lvl1pPr>
          </a:lstStyle>
          <a:p>
            <a:r>
              <a:rPr lang="pt-BR" sz="2000">
                <a:solidFill>
                  <a:schemeClr val="tx1">
                    <a:lumMod val="65000"/>
                    <a:lumOff val="35000"/>
                  </a:schemeClr>
                </a:solidFill>
                <a:latin typeface="Montserrat" pitchFamily="2" charset="77"/>
              </a:rPr>
              <a:t>At vero </a:t>
            </a:r>
            <a:r>
              <a:rPr lang="pt-BR" sz="2000" err="1">
                <a:solidFill>
                  <a:schemeClr val="tx1">
                    <a:lumMod val="65000"/>
                    <a:lumOff val="35000"/>
                  </a:schemeClr>
                </a:solidFill>
                <a:latin typeface="Montserrat" pitchFamily="2" charset="77"/>
              </a:rPr>
              <a:t>eos</a:t>
            </a:r>
            <a:r>
              <a:rPr lang="pt-BR" sz="2000">
                <a:solidFill>
                  <a:schemeClr val="tx1">
                    <a:lumMod val="65000"/>
                    <a:lumOff val="35000"/>
                  </a:schemeClr>
                </a:solidFill>
                <a:latin typeface="Montserrat" pitchFamily="2" charset="77"/>
              </a:rPr>
              <a:t> et </a:t>
            </a:r>
            <a:r>
              <a:rPr lang="pt-BR" sz="2000" err="1">
                <a:solidFill>
                  <a:schemeClr val="tx1">
                    <a:lumMod val="65000"/>
                    <a:lumOff val="35000"/>
                  </a:schemeClr>
                </a:solidFill>
                <a:latin typeface="Montserrat" pitchFamily="2" charset="77"/>
              </a:rPr>
              <a:t>accusamus</a:t>
            </a:r>
            <a:r>
              <a:rPr lang="pt-BR" sz="2000">
                <a:solidFill>
                  <a:schemeClr val="tx1">
                    <a:lumMod val="65000"/>
                    <a:lumOff val="35000"/>
                  </a:schemeClr>
                </a:solidFill>
                <a:latin typeface="Montserrat" pitchFamily="2" charset="77"/>
              </a:rPr>
              <a:t> et </a:t>
            </a:r>
            <a:r>
              <a:rPr lang="pt-BR" sz="2000" err="1">
                <a:solidFill>
                  <a:schemeClr val="tx1">
                    <a:lumMod val="65000"/>
                    <a:lumOff val="35000"/>
                  </a:schemeClr>
                </a:solidFill>
                <a:latin typeface="Montserrat" pitchFamily="2" charset="77"/>
              </a:rPr>
              <a:t>iusto</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odio</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dignissimos</a:t>
            </a:r>
            <a:endParaRPr lang="pt-BR" sz="2000">
              <a:solidFill>
                <a:schemeClr val="tx1">
                  <a:lumMod val="65000"/>
                  <a:lumOff val="35000"/>
                </a:schemeClr>
              </a:solidFill>
              <a:latin typeface="Montserrat" pitchFamily="2" charset="77"/>
            </a:endParaRPr>
          </a:p>
          <a:p>
            <a:r>
              <a:rPr lang="pt-BR" sz="2000" err="1">
                <a:solidFill>
                  <a:schemeClr val="tx1">
                    <a:lumMod val="65000"/>
                    <a:lumOff val="35000"/>
                  </a:schemeClr>
                </a:solidFill>
                <a:latin typeface="Montserrat" pitchFamily="2" charset="77"/>
              </a:rPr>
              <a:t>praesentium</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voluptatum</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deleniti</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atque</a:t>
            </a:r>
            <a:r>
              <a:rPr lang="pt-BR" sz="2000">
                <a:solidFill>
                  <a:schemeClr val="tx1">
                    <a:lumMod val="65000"/>
                    <a:lumOff val="35000"/>
                  </a:schemeClr>
                </a:solidFill>
                <a:latin typeface="Montserrat" pitchFamily="2" charset="77"/>
              </a:rPr>
              <a:t>.</a:t>
            </a:r>
          </a:p>
          <a:p>
            <a:pPr lvl="0"/>
            <a:r>
              <a:rPr lang="pt-BR"/>
              <a:t> </a:t>
            </a:r>
          </a:p>
        </p:txBody>
      </p:sp>
      <p:pic>
        <p:nvPicPr>
          <p:cNvPr id="27" name="Imagem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Tree>
    <p:extLst>
      <p:ext uri="{BB962C8B-B14F-4D97-AF65-F5344CB8AC3E}">
        <p14:creationId xmlns:p14="http://schemas.microsoft.com/office/powerpoint/2010/main" val="113327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9" name="Image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5193A530-045E-4FBC-827D-EE4599172689}" type="datetimeFigureOut">
              <a:rPr lang="pt-BR" smtClean="0"/>
              <a:t>26/06/2023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4F3CB9-74B1-48EC-825B-4175542E3717}" type="slidenum">
              <a:rPr lang="pt-BR" smtClean="0"/>
              <a:t>‹nº›</a:t>
            </a:fld>
            <a:endParaRPr lang="pt-BR"/>
          </a:p>
        </p:txBody>
      </p:sp>
      <p:pic>
        <p:nvPicPr>
          <p:cNvPr id="8" name="Imagem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Tree>
    <p:extLst>
      <p:ext uri="{BB962C8B-B14F-4D97-AF65-F5344CB8AC3E}">
        <p14:creationId xmlns:p14="http://schemas.microsoft.com/office/powerpoint/2010/main" val="4258203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pic>
        <p:nvPicPr>
          <p:cNvPr id="8" name="Imagem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5193A530-045E-4FBC-827D-EE4599172689}" type="datetimeFigureOut">
              <a:rPr lang="pt-BR" smtClean="0"/>
              <a:t>26/06/2023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4F3CB9-74B1-48EC-825B-4175542E3717}" type="slidenum">
              <a:rPr lang="pt-BR" smtClean="0"/>
              <a:t>‹nº›</a:t>
            </a:fld>
            <a:endParaRPr lang="pt-BR"/>
          </a:p>
        </p:txBody>
      </p:sp>
      <p:pic>
        <p:nvPicPr>
          <p:cNvPr id="7" name="Imagem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Tree>
    <p:extLst>
      <p:ext uri="{BB962C8B-B14F-4D97-AF65-F5344CB8AC3E}">
        <p14:creationId xmlns:p14="http://schemas.microsoft.com/office/powerpoint/2010/main" val="1769051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pic>
        <p:nvPicPr>
          <p:cNvPr id="8" name="Imagem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2" name="Vertical Title 1"/>
          <p:cNvSpPr>
            <a:spLocks noGrp="1"/>
          </p:cNvSpPr>
          <p:nvPr>
            <p:ph type="title" orient="vert"/>
          </p:nvPr>
        </p:nvSpPr>
        <p:spPr>
          <a:xfrm>
            <a:off x="6543675" y="365125"/>
            <a:ext cx="1971675" cy="5811838"/>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5193A530-045E-4FBC-827D-EE4599172689}" type="datetimeFigureOut">
              <a:rPr lang="pt-BR" smtClean="0"/>
              <a:t>26/06/2023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4F3CB9-74B1-48EC-825B-4175542E3717}" type="slidenum">
              <a:rPr lang="pt-BR" smtClean="0"/>
              <a:t>‹nº›</a:t>
            </a:fld>
            <a:endParaRPr lang="pt-BR"/>
          </a:p>
        </p:txBody>
      </p:sp>
      <p:pic>
        <p:nvPicPr>
          <p:cNvPr id="7" name="Imagem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Tree>
    <p:extLst>
      <p:ext uri="{BB962C8B-B14F-4D97-AF65-F5344CB8AC3E}">
        <p14:creationId xmlns:p14="http://schemas.microsoft.com/office/powerpoint/2010/main" val="3363801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pic>
        <p:nvPicPr>
          <p:cNvPr id="8" name="Imagem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3" name="Content Placeholder 2"/>
          <p:cNvSpPr>
            <a:spLocks noGrp="1"/>
          </p:cNvSpPr>
          <p:nvPr>
            <p:ph idx="1"/>
          </p:nvPr>
        </p:nvSpPr>
        <p:spPr>
          <a:xfrm>
            <a:off x="628650" y="1140823"/>
            <a:ext cx="7886700" cy="5036140"/>
          </a:xfrm>
        </p:spPr>
        <p:txBody>
          <a:bodyPr/>
          <a:lstStyle>
            <a:lvl1pPr>
              <a:defRPr>
                <a:latin typeface="Montserrat" panose="00000500000000000000" pitchFamily="2" charset="0"/>
              </a:defRPr>
            </a:lvl1pPr>
            <a:lvl2pPr>
              <a:defRPr>
                <a:latin typeface="Montserrat" panose="00000500000000000000" pitchFamily="2" charset="0"/>
              </a:defRPr>
            </a:lvl2pPr>
            <a:lvl3pPr>
              <a:defRPr>
                <a:latin typeface="Montserrat" panose="00000500000000000000" pitchFamily="2" charset="0"/>
              </a:defRPr>
            </a:lvl3pPr>
            <a:lvl4pPr>
              <a:defRPr>
                <a:latin typeface="Montserrat" panose="00000500000000000000" pitchFamily="2" charset="0"/>
              </a:defRPr>
            </a:lvl4pPr>
            <a:lvl5pPr>
              <a:defRPr>
                <a:latin typeface="Montserrat" panose="00000500000000000000" pitchFamily="2"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5193A530-045E-4FBC-827D-EE4599172689}" type="datetimeFigureOut">
              <a:rPr lang="pt-BR" smtClean="0"/>
              <a:t>26/06/2023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4F3CB9-74B1-48EC-825B-4175542E3717}" type="slidenum">
              <a:rPr lang="pt-BR" smtClean="0"/>
              <a:t>‹nº›</a:t>
            </a:fld>
            <a:endParaRPr lang="pt-BR"/>
          </a:p>
        </p:txBody>
      </p:sp>
      <p:sp>
        <p:nvSpPr>
          <p:cNvPr id="7" name="Espaço Reservado para Texto 14">
            <a:extLst>
              <a:ext uri="{FF2B5EF4-FFF2-40B4-BE49-F238E27FC236}">
                <a16:creationId xmlns:a16="http://schemas.microsoft.com/office/drawing/2014/main" id="{E8B551AC-1062-45BF-8F6C-49BD2028664E}"/>
              </a:ext>
            </a:extLst>
          </p:cNvPr>
          <p:cNvSpPr>
            <a:spLocks noGrp="1"/>
          </p:cNvSpPr>
          <p:nvPr>
            <p:ph type="body" sz="quarter" idx="13" hasCustomPrompt="1"/>
          </p:nvPr>
        </p:nvSpPr>
        <p:spPr>
          <a:xfrm>
            <a:off x="628649" y="365126"/>
            <a:ext cx="7886701" cy="566691"/>
          </a:xfrm>
          <a:prstGeom prst="rect">
            <a:avLst/>
          </a:prstGeom>
        </p:spPr>
        <p:txBody>
          <a:bodyPr/>
          <a:lstStyle>
            <a:lvl1pPr marL="0" indent="0">
              <a:buNone/>
              <a:defRPr sz="36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a:t>Digitar seu título aqui nesse campo</a:t>
            </a:r>
          </a:p>
        </p:txBody>
      </p:sp>
      <p:pic>
        <p:nvPicPr>
          <p:cNvPr id="9" name="Imagem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Tree>
    <p:extLst>
      <p:ext uri="{BB962C8B-B14F-4D97-AF65-F5344CB8AC3E}">
        <p14:creationId xmlns:p14="http://schemas.microsoft.com/office/powerpoint/2010/main" val="222292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93A530-045E-4FBC-827D-EE4599172689}" type="datetimeFigureOut">
              <a:rPr lang="pt-BR" smtClean="0"/>
              <a:t>26/06/2023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4F3CB9-74B1-48EC-825B-4175542E3717}" type="slidenum">
              <a:rPr lang="pt-BR" smtClean="0"/>
              <a:t>‹nº›</a:t>
            </a:fld>
            <a:endParaRPr lang="pt-BR"/>
          </a:p>
        </p:txBody>
      </p:sp>
      <p:sp>
        <p:nvSpPr>
          <p:cNvPr id="7" name="Espaço Reservado para Texto 14">
            <a:extLst>
              <a:ext uri="{FF2B5EF4-FFF2-40B4-BE49-F238E27FC236}">
                <a16:creationId xmlns:a16="http://schemas.microsoft.com/office/drawing/2014/main" id="{4AD7BF10-3B9A-4CAF-A211-E259F6A5860E}"/>
              </a:ext>
            </a:extLst>
          </p:cNvPr>
          <p:cNvSpPr>
            <a:spLocks noGrp="1"/>
          </p:cNvSpPr>
          <p:nvPr>
            <p:ph type="body" sz="quarter" idx="16" hasCustomPrompt="1"/>
          </p:nvPr>
        </p:nvSpPr>
        <p:spPr>
          <a:xfrm>
            <a:off x="628650" y="2620605"/>
            <a:ext cx="8358596" cy="1884520"/>
          </a:xfrm>
          <a:prstGeom prst="rect">
            <a:avLst/>
          </a:prstGeom>
        </p:spPr>
        <p:txBody>
          <a:bodyPr/>
          <a:lstStyle>
            <a:lvl1pPr marL="0" indent="0">
              <a:buNone/>
              <a:defRPr sz="7200" b="1">
                <a:solidFill>
                  <a:schemeClr val="bg1"/>
                </a:solidFill>
                <a:latin typeface="Montserrat" panose="00000500000000000000" pitchFamily="2" charset="0"/>
              </a:defRPr>
            </a:lvl1pPr>
          </a:lstStyle>
          <a:p>
            <a:pPr lvl="0"/>
            <a:r>
              <a:rPr lang="pt-BR"/>
              <a:t>Loren Ipsum </a:t>
            </a:r>
            <a:r>
              <a:rPr lang="pt-BR" err="1"/>
              <a:t>Dolor</a:t>
            </a:r>
            <a:r>
              <a:rPr lang="pt-BR"/>
              <a:t> </a:t>
            </a:r>
            <a:r>
              <a:rPr lang="pt-BR" err="1"/>
              <a:t>Sit</a:t>
            </a:r>
            <a:r>
              <a:rPr lang="pt-BR"/>
              <a:t> </a:t>
            </a:r>
            <a:r>
              <a:rPr lang="pt-BR" err="1"/>
              <a:t>Daef</a:t>
            </a:r>
            <a:endParaRPr lang="pt-BR"/>
          </a:p>
        </p:txBody>
      </p:sp>
      <p:sp>
        <p:nvSpPr>
          <p:cNvPr id="8" name="Espaço Reservado para Texto 16">
            <a:extLst>
              <a:ext uri="{FF2B5EF4-FFF2-40B4-BE49-F238E27FC236}">
                <a16:creationId xmlns:a16="http://schemas.microsoft.com/office/drawing/2014/main" id="{C9666645-D8A0-4DFC-AED3-612867001E0E}"/>
              </a:ext>
            </a:extLst>
          </p:cNvPr>
          <p:cNvSpPr>
            <a:spLocks noGrp="1"/>
          </p:cNvSpPr>
          <p:nvPr>
            <p:ph type="body" sz="quarter" idx="17" hasCustomPrompt="1"/>
          </p:nvPr>
        </p:nvSpPr>
        <p:spPr>
          <a:xfrm>
            <a:off x="628650" y="2176138"/>
            <a:ext cx="8358596" cy="302110"/>
          </a:xfrm>
          <a:prstGeom prst="rect">
            <a:avLst/>
          </a:prstGeom>
        </p:spPr>
        <p:txBody>
          <a:bodyPr/>
          <a:lstStyle>
            <a:lvl1pPr marL="0" indent="0">
              <a:buNone/>
              <a:defRPr sz="1800" b="1">
                <a:solidFill>
                  <a:schemeClr val="bg1"/>
                </a:solidFill>
                <a:latin typeface="Montserrat" panose="00000500000000000000" pitchFamily="2" charset="0"/>
              </a:defRPr>
            </a:lvl1pPr>
          </a:lstStyle>
          <a:p>
            <a:pPr lvl="0"/>
            <a:r>
              <a:rPr lang="pt-BR">
                <a:latin typeface="Montserrat" panose="00000500000000000000" pitchFamily="2" charset="0"/>
              </a:rPr>
              <a:t>Et vero et </a:t>
            </a:r>
            <a:r>
              <a:rPr lang="pt-BR" err="1">
                <a:latin typeface="Montserrat" panose="00000500000000000000" pitchFamily="2" charset="0"/>
              </a:rPr>
              <a:t>iusto</a:t>
            </a:r>
            <a:r>
              <a:rPr lang="pt-BR">
                <a:latin typeface="Montserrat" panose="00000500000000000000" pitchFamily="2" charset="0"/>
              </a:rPr>
              <a:t> </a:t>
            </a:r>
            <a:r>
              <a:rPr lang="pt-BR" err="1">
                <a:latin typeface="Montserrat" panose="00000500000000000000" pitchFamily="2" charset="0"/>
              </a:rPr>
              <a:t>efsd</a:t>
            </a:r>
            <a:r>
              <a:rPr lang="pt-BR">
                <a:latin typeface="Montserrat" panose="00000500000000000000" pitchFamily="2" charset="0"/>
              </a:rPr>
              <a:t> </a:t>
            </a:r>
            <a:r>
              <a:rPr lang="pt-BR" err="1">
                <a:latin typeface="Montserrat" panose="00000500000000000000" pitchFamily="2" charset="0"/>
              </a:rPr>
              <a:t>apae</a:t>
            </a:r>
            <a:endParaRPr lang="pt-BR"/>
          </a:p>
        </p:txBody>
      </p:sp>
      <p:pic>
        <p:nvPicPr>
          <p:cNvPr id="10" name="Imagem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89859" y="5932891"/>
            <a:ext cx="1525491" cy="514024"/>
          </a:xfrm>
          <a:prstGeom prst="rect">
            <a:avLst/>
          </a:prstGeom>
        </p:spPr>
      </p:pic>
    </p:spTree>
    <p:extLst>
      <p:ext uri="{BB962C8B-B14F-4D97-AF65-F5344CB8AC3E}">
        <p14:creationId xmlns:p14="http://schemas.microsoft.com/office/powerpoint/2010/main" val="2253544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a:lstStyle/>
          <a:p>
            <a:fld id="{5193A530-045E-4FBC-827D-EE4599172689}" type="datetimeFigureOut">
              <a:rPr lang="pt-BR" smtClean="0"/>
              <a:t>26/06/2023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F4F3CB9-74B1-48EC-825B-4175542E3717}" type="slidenum">
              <a:rPr lang="pt-BR" smtClean="0"/>
              <a:t>‹nº›</a:t>
            </a:fld>
            <a:endParaRPr lang="pt-BR"/>
          </a:p>
        </p:txBody>
      </p:sp>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
        <p:nvSpPr>
          <p:cNvPr id="8" name="Espaço Reservado para Texto 14">
            <a:extLst>
              <a:ext uri="{FF2B5EF4-FFF2-40B4-BE49-F238E27FC236}">
                <a16:creationId xmlns:a16="http://schemas.microsoft.com/office/drawing/2014/main" id="{741322F5-93ED-4D68-A8FF-9359DF6E751A}"/>
              </a:ext>
            </a:extLst>
          </p:cNvPr>
          <p:cNvSpPr>
            <a:spLocks noGrp="1"/>
          </p:cNvSpPr>
          <p:nvPr>
            <p:ph type="body" sz="quarter" idx="13" hasCustomPrompt="1"/>
          </p:nvPr>
        </p:nvSpPr>
        <p:spPr>
          <a:xfrm>
            <a:off x="629360" y="2023993"/>
            <a:ext cx="8322553" cy="707886"/>
          </a:xfrm>
          <a:prstGeom prst="rect">
            <a:avLst/>
          </a:prstGeom>
        </p:spPr>
        <p:txBody>
          <a:bodyPr/>
          <a:lstStyle>
            <a:lvl1pPr marL="0" indent="0">
              <a:buNone/>
              <a:defRPr sz="44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a:t>Digitar seu título aqui</a:t>
            </a:r>
          </a:p>
        </p:txBody>
      </p:sp>
      <p:sp>
        <p:nvSpPr>
          <p:cNvPr id="9" name="Espaço Reservado para Texto 16">
            <a:extLst>
              <a:ext uri="{FF2B5EF4-FFF2-40B4-BE49-F238E27FC236}">
                <a16:creationId xmlns:a16="http://schemas.microsoft.com/office/drawing/2014/main" id="{2B77ECB5-455F-48E1-AC6C-CB94B5AD6A0B}"/>
              </a:ext>
            </a:extLst>
          </p:cNvPr>
          <p:cNvSpPr>
            <a:spLocks noGrp="1"/>
          </p:cNvSpPr>
          <p:nvPr>
            <p:ph type="body" sz="quarter" idx="14" hasCustomPrompt="1"/>
          </p:nvPr>
        </p:nvSpPr>
        <p:spPr>
          <a:xfrm>
            <a:off x="629360" y="3115182"/>
            <a:ext cx="3496729" cy="341288"/>
          </a:xfrm>
          <a:prstGeom prst="rect">
            <a:avLst/>
          </a:prstGeom>
        </p:spPr>
        <p:txBody>
          <a:bodyPr/>
          <a:lstStyle>
            <a:lvl1pPr marL="0" indent="0">
              <a:buNone/>
              <a:defRPr sz="2000" b="1">
                <a:solidFill>
                  <a:srgbClr val="E51E3C"/>
                </a:solidFill>
                <a:latin typeface="Montserrat" panose="00000500000000000000" pitchFamily="2" charset="0"/>
              </a:defRPr>
            </a:lvl1pPr>
          </a:lstStyle>
          <a:p>
            <a:pPr lvl="0"/>
            <a:r>
              <a:rPr lang="pt-BR"/>
              <a:t>Digitar seu subtítulo aqui</a:t>
            </a:r>
          </a:p>
        </p:txBody>
      </p:sp>
      <p:sp>
        <p:nvSpPr>
          <p:cNvPr id="10" name="Espaço Reservado para Texto 18">
            <a:extLst>
              <a:ext uri="{FF2B5EF4-FFF2-40B4-BE49-F238E27FC236}">
                <a16:creationId xmlns:a16="http://schemas.microsoft.com/office/drawing/2014/main" id="{94A25BC8-06B9-4702-900E-C725EC898475}"/>
              </a:ext>
            </a:extLst>
          </p:cNvPr>
          <p:cNvSpPr>
            <a:spLocks noGrp="1"/>
          </p:cNvSpPr>
          <p:nvPr>
            <p:ph type="body" sz="quarter" idx="15" hasCustomPrompt="1"/>
          </p:nvPr>
        </p:nvSpPr>
        <p:spPr>
          <a:xfrm>
            <a:off x="628650" y="3635432"/>
            <a:ext cx="8323263" cy="8997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lumMod val="65000"/>
                    <a:lumOff val="35000"/>
                  </a:schemeClr>
                </a:solidFill>
                <a:latin typeface="Montserrat" panose="00000500000000000000" pitchFamily="2" charset="0"/>
              </a:defRPr>
            </a:lvl1pPr>
          </a:lstStyle>
          <a:p>
            <a:r>
              <a:rPr lang="pt-BR" sz="2000">
                <a:solidFill>
                  <a:schemeClr val="tx1">
                    <a:lumMod val="65000"/>
                    <a:lumOff val="35000"/>
                  </a:schemeClr>
                </a:solidFill>
                <a:latin typeface="Montserrat" pitchFamily="2" charset="77"/>
              </a:rPr>
              <a:t>At vero </a:t>
            </a:r>
            <a:r>
              <a:rPr lang="pt-BR" sz="2000" err="1">
                <a:solidFill>
                  <a:schemeClr val="tx1">
                    <a:lumMod val="65000"/>
                    <a:lumOff val="35000"/>
                  </a:schemeClr>
                </a:solidFill>
                <a:latin typeface="Montserrat" pitchFamily="2" charset="77"/>
              </a:rPr>
              <a:t>eos</a:t>
            </a:r>
            <a:r>
              <a:rPr lang="pt-BR" sz="2000">
                <a:solidFill>
                  <a:schemeClr val="tx1">
                    <a:lumMod val="65000"/>
                    <a:lumOff val="35000"/>
                  </a:schemeClr>
                </a:solidFill>
                <a:latin typeface="Montserrat" pitchFamily="2" charset="77"/>
              </a:rPr>
              <a:t> et </a:t>
            </a:r>
            <a:r>
              <a:rPr lang="pt-BR" sz="2000" err="1">
                <a:solidFill>
                  <a:schemeClr val="tx1">
                    <a:lumMod val="65000"/>
                    <a:lumOff val="35000"/>
                  </a:schemeClr>
                </a:solidFill>
                <a:latin typeface="Montserrat" pitchFamily="2" charset="77"/>
              </a:rPr>
              <a:t>accusamus</a:t>
            </a:r>
            <a:r>
              <a:rPr lang="pt-BR" sz="2000">
                <a:solidFill>
                  <a:schemeClr val="tx1">
                    <a:lumMod val="65000"/>
                    <a:lumOff val="35000"/>
                  </a:schemeClr>
                </a:solidFill>
                <a:latin typeface="Montserrat" pitchFamily="2" charset="77"/>
              </a:rPr>
              <a:t> et </a:t>
            </a:r>
            <a:r>
              <a:rPr lang="pt-BR" sz="2000" err="1">
                <a:solidFill>
                  <a:schemeClr val="tx1">
                    <a:lumMod val="65000"/>
                    <a:lumOff val="35000"/>
                  </a:schemeClr>
                </a:solidFill>
                <a:latin typeface="Montserrat" pitchFamily="2" charset="77"/>
              </a:rPr>
              <a:t>iusto</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odio</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dignissimos</a:t>
            </a:r>
            <a:endParaRPr lang="pt-BR" sz="2000">
              <a:solidFill>
                <a:schemeClr val="tx1">
                  <a:lumMod val="65000"/>
                  <a:lumOff val="35000"/>
                </a:schemeClr>
              </a:solidFill>
              <a:latin typeface="Montserrat" pitchFamily="2" charset="77"/>
            </a:endParaRPr>
          </a:p>
          <a:p>
            <a:r>
              <a:rPr lang="pt-BR" sz="2000" err="1">
                <a:solidFill>
                  <a:schemeClr val="tx1">
                    <a:lumMod val="65000"/>
                    <a:lumOff val="35000"/>
                  </a:schemeClr>
                </a:solidFill>
                <a:latin typeface="Montserrat" pitchFamily="2" charset="77"/>
              </a:rPr>
              <a:t>praesentium</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voluptatum</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deleniti</a:t>
            </a:r>
            <a:r>
              <a:rPr lang="pt-BR" sz="2000">
                <a:solidFill>
                  <a:schemeClr val="tx1">
                    <a:lumMod val="65000"/>
                    <a:lumOff val="35000"/>
                  </a:schemeClr>
                </a:solidFill>
                <a:latin typeface="Montserrat" pitchFamily="2" charset="77"/>
              </a:rPr>
              <a:t> </a:t>
            </a:r>
            <a:r>
              <a:rPr lang="pt-BR" sz="2000" err="1">
                <a:solidFill>
                  <a:schemeClr val="tx1">
                    <a:lumMod val="65000"/>
                    <a:lumOff val="35000"/>
                  </a:schemeClr>
                </a:solidFill>
                <a:latin typeface="Montserrat" pitchFamily="2" charset="77"/>
              </a:rPr>
              <a:t>atque</a:t>
            </a:r>
            <a:r>
              <a:rPr lang="pt-BR" sz="2000">
                <a:solidFill>
                  <a:schemeClr val="tx1">
                    <a:lumMod val="65000"/>
                    <a:lumOff val="35000"/>
                  </a:schemeClr>
                </a:solidFill>
                <a:latin typeface="Montserrat" pitchFamily="2" charset="77"/>
              </a:rPr>
              <a:t>.</a:t>
            </a:r>
          </a:p>
          <a:p>
            <a:pPr lvl="0"/>
            <a:r>
              <a:rPr lang="pt-BR"/>
              <a:t> </a:t>
            </a:r>
          </a:p>
        </p:txBody>
      </p:sp>
    </p:spTree>
    <p:extLst>
      <p:ext uri="{BB962C8B-B14F-4D97-AF65-F5344CB8AC3E}">
        <p14:creationId xmlns:p14="http://schemas.microsoft.com/office/powerpoint/2010/main" val="550393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pic>
        <p:nvPicPr>
          <p:cNvPr id="8" name="Imagem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p:cNvSpPr>
            <a:spLocks noGrp="1"/>
          </p:cNvSpPr>
          <p:nvPr>
            <p:ph type="dt" sz="half" idx="10"/>
          </p:nvPr>
        </p:nvSpPr>
        <p:spPr/>
        <p:txBody>
          <a:bodyPr/>
          <a:lstStyle/>
          <a:p>
            <a:fld id="{5193A530-045E-4FBC-827D-EE4599172689}" type="datetimeFigureOut">
              <a:rPr lang="pt-BR" smtClean="0"/>
              <a:t>26/06/2023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4F3CB9-74B1-48EC-825B-4175542E3717}" type="slidenum">
              <a:rPr lang="pt-BR" smtClean="0"/>
              <a:t>‹nº›</a:t>
            </a:fld>
            <a:endParaRPr lang="pt-BR"/>
          </a:p>
        </p:txBody>
      </p:sp>
      <p:pic>
        <p:nvPicPr>
          <p:cNvPr id="9" name="Imagem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75755"/>
            <a:ext cx="1448684" cy="488143"/>
          </a:xfrm>
          <a:prstGeom prst="rect">
            <a:avLst/>
          </a:prstGeom>
        </p:spPr>
      </p:pic>
    </p:spTree>
    <p:extLst>
      <p:ext uri="{BB962C8B-B14F-4D97-AF65-F5344CB8AC3E}">
        <p14:creationId xmlns:p14="http://schemas.microsoft.com/office/powerpoint/2010/main" val="3341652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10" name="Imagem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2" name="Title 1"/>
          <p:cNvSpPr>
            <a:spLocks noGrp="1"/>
          </p:cNvSpPr>
          <p:nvPr>
            <p:ph type="title"/>
          </p:nvPr>
        </p:nvSpPr>
        <p:spPr>
          <a:xfrm>
            <a:off x="629841" y="365126"/>
            <a:ext cx="7886700" cy="1325563"/>
          </a:xfrm>
        </p:spPr>
        <p:txBody>
          <a:bodyPr/>
          <a:lstStyle/>
          <a:p>
            <a:r>
              <a:rPr lang="pt-BR"/>
              <a:t>Clique para editar o título mestre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629842" y="2505075"/>
            <a:ext cx="3868340"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4629150" y="2505075"/>
            <a:ext cx="3887391"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5193A530-045E-4FBC-827D-EE4599172689}" type="datetimeFigureOut">
              <a:rPr lang="pt-BR" smtClean="0"/>
              <a:t>26/06/2023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F4F3CB9-74B1-48EC-825B-4175542E3717}" type="slidenum">
              <a:rPr lang="pt-BR" smtClean="0"/>
              <a:t>‹nº›</a:t>
            </a:fld>
            <a:endParaRPr lang="pt-BR"/>
          </a:p>
        </p:txBody>
      </p:sp>
      <p:pic>
        <p:nvPicPr>
          <p:cNvPr id="11" name="Imagem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Tree>
    <p:extLst>
      <p:ext uri="{BB962C8B-B14F-4D97-AF65-F5344CB8AC3E}">
        <p14:creationId xmlns:p14="http://schemas.microsoft.com/office/powerpoint/2010/main" val="3595629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5193A530-045E-4FBC-827D-EE4599172689}" type="datetimeFigureOut">
              <a:rPr lang="pt-BR" smtClean="0"/>
              <a:t>26/06/2023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F4F3CB9-74B1-48EC-825B-4175542E3717}" type="slidenum">
              <a:rPr lang="pt-BR" smtClean="0"/>
              <a:t>‹nº›</a:t>
            </a:fld>
            <a:endParaRPr lang="pt-BR"/>
          </a:p>
        </p:txBody>
      </p:sp>
      <p:pic>
        <p:nvPicPr>
          <p:cNvPr id="7" name="Imagem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Tree>
    <p:extLst>
      <p:ext uri="{BB962C8B-B14F-4D97-AF65-F5344CB8AC3E}">
        <p14:creationId xmlns:p14="http://schemas.microsoft.com/office/powerpoint/2010/main" val="2249690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2" name="Date Placeholder 1"/>
          <p:cNvSpPr>
            <a:spLocks noGrp="1"/>
          </p:cNvSpPr>
          <p:nvPr>
            <p:ph type="dt" sz="half" idx="10"/>
          </p:nvPr>
        </p:nvSpPr>
        <p:spPr/>
        <p:txBody>
          <a:bodyPr/>
          <a:lstStyle/>
          <a:p>
            <a:fld id="{5193A530-045E-4FBC-827D-EE4599172689}" type="datetimeFigureOut">
              <a:rPr lang="pt-BR" smtClean="0"/>
              <a:t>26/06/2023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F4F3CB9-74B1-48EC-825B-4175542E3717}" type="slidenum">
              <a:rPr lang="pt-BR" smtClean="0"/>
              <a:t>‹nº›</a:t>
            </a:fld>
            <a:endParaRPr lang="pt-BR"/>
          </a:p>
        </p:txBody>
      </p:sp>
      <p:pic>
        <p:nvPicPr>
          <p:cNvPr id="5" name="Imagem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Tree>
    <p:extLst>
      <p:ext uri="{BB962C8B-B14F-4D97-AF65-F5344CB8AC3E}">
        <p14:creationId xmlns:p14="http://schemas.microsoft.com/office/powerpoint/2010/main" val="3054172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pic>
        <p:nvPicPr>
          <p:cNvPr id="9" name="Image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240" y="9207"/>
            <a:ext cx="1889760" cy="6848793"/>
          </a:xfrm>
          <a:prstGeom prst="rect">
            <a:avLst/>
          </a:prstGeom>
        </p:spPr>
      </p:pic>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5193A530-045E-4FBC-827D-EE4599172689}" type="datetimeFigureOut">
              <a:rPr lang="pt-BR" smtClean="0"/>
              <a:t>26/06/2023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4F3CB9-74B1-48EC-825B-4175542E3717}" type="slidenum">
              <a:rPr lang="pt-BR" smtClean="0"/>
              <a:t>‹nº›</a:t>
            </a:fld>
            <a:endParaRPr lang="pt-BR"/>
          </a:p>
        </p:txBody>
      </p:sp>
      <p:pic>
        <p:nvPicPr>
          <p:cNvPr id="8" name="Imagem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66" y="5932891"/>
            <a:ext cx="1448684" cy="488143"/>
          </a:xfrm>
          <a:prstGeom prst="rect">
            <a:avLst/>
          </a:prstGeom>
        </p:spPr>
      </p:pic>
    </p:spTree>
    <p:extLst>
      <p:ext uri="{BB962C8B-B14F-4D97-AF65-F5344CB8AC3E}">
        <p14:creationId xmlns:p14="http://schemas.microsoft.com/office/powerpoint/2010/main" val="2648450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93A530-045E-4FBC-827D-EE4599172689}" type="datetimeFigureOut">
              <a:rPr lang="pt-BR" smtClean="0"/>
              <a:t>26/06/2023</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F3CB9-74B1-48EC-825B-4175542E3717}" type="slidenum">
              <a:rPr lang="pt-BR" smtClean="0"/>
              <a:t>‹nº›</a:t>
            </a:fld>
            <a:endParaRPr lang="pt-BR"/>
          </a:p>
        </p:txBody>
      </p:sp>
    </p:spTree>
    <p:extLst>
      <p:ext uri="{BB962C8B-B14F-4D97-AF65-F5344CB8AC3E}">
        <p14:creationId xmlns:p14="http://schemas.microsoft.com/office/powerpoint/2010/main" val="3226306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owerbi.microsoft.com/pt-br/pric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owerbi.microsoft.com/pt-br/deskto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wer BI Premium (per user) | Integral Solutions">
            <a:extLst>
              <a:ext uri="{FF2B5EF4-FFF2-40B4-BE49-F238E27FC236}">
                <a16:creationId xmlns:a16="http://schemas.microsoft.com/office/drawing/2014/main" id="{79B91023-A57A-4E1C-A4BF-43AFBF3DC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241" y="1117600"/>
            <a:ext cx="6881704" cy="387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416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908930" y="689789"/>
            <a:ext cx="7259709" cy="1569660"/>
          </a:xfrm>
          <a:prstGeom prst="rect">
            <a:avLst/>
          </a:prstGeom>
        </p:spPr>
        <p:txBody>
          <a:bodyPr wrap="square">
            <a:spAutoFit/>
          </a:bodyPr>
          <a:lstStyle/>
          <a:p>
            <a:r>
              <a:rPr lang="pt-BR" sz="3200" dirty="0"/>
              <a:t>Escolha entre as opções 32 ou 64 bits de acordo com a arquitetura do seu sistema operacional e Avance ou Next: </a:t>
            </a:r>
          </a:p>
        </p:txBody>
      </p:sp>
      <p:pic>
        <p:nvPicPr>
          <p:cNvPr id="3" name="Imagem 2">
            <a:extLst>
              <a:ext uri="{FF2B5EF4-FFF2-40B4-BE49-F238E27FC236}">
                <a16:creationId xmlns:a16="http://schemas.microsoft.com/office/drawing/2014/main" id="{55F1FDFE-615B-4A19-A8A0-99249556A6B2}"/>
              </a:ext>
            </a:extLst>
          </p:cNvPr>
          <p:cNvPicPr>
            <a:picLocks noChangeAspect="1"/>
          </p:cNvPicPr>
          <p:nvPr/>
        </p:nvPicPr>
        <p:blipFill>
          <a:blip r:embed="rId2"/>
          <a:stretch>
            <a:fillRect/>
          </a:stretch>
        </p:blipFill>
        <p:spPr>
          <a:xfrm>
            <a:off x="1136967" y="2589530"/>
            <a:ext cx="6219825" cy="2552700"/>
          </a:xfrm>
          <a:prstGeom prst="rect">
            <a:avLst/>
          </a:prstGeom>
        </p:spPr>
      </p:pic>
    </p:spTree>
    <p:extLst>
      <p:ext uri="{BB962C8B-B14F-4D97-AF65-F5344CB8AC3E}">
        <p14:creationId xmlns:p14="http://schemas.microsoft.com/office/powerpoint/2010/main" val="2583081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93427" y="198900"/>
            <a:ext cx="7259709" cy="1569660"/>
          </a:xfrm>
          <a:prstGeom prst="rect">
            <a:avLst/>
          </a:prstGeom>
        </p:spPr>
        <p:txBody>
          <a:bodyPr wrap="square">
            <a:spAutoFit/>
          </a:bodyPr>
          <a:lstStyle/>
          <a:p>
            <a:r>
              <a:rPr lang="pt-BR" sz="3200" dirty="0"/>
              <a:t>Abra uma janela do seu Windows Explorer e clique com o botão direito em cima de </a:t>
            </a:r>
            <a:r>
              <a:rPr lang="pt-BR" sz="3200" b="1" dirty="0"/>
              <a:t>Este Computador &gt;&gt;Propriedades</a:t>
            </a:r>
          </a:p>
        </p:txBody>
      </p:sp>
      <p:pic>
        <p:nvPicPr>
          <p:cNvPr id="2" name="Imagem 1">
            <a:extLst>
              <a:ext uri="{FF2B5EF4-FFF2-40B4-BE49-F238E27FC236}">
                <a16:creationId xmlns:a16="http://schemas.microsoft.com/office/drawing/2014/main" id="{DBA631C3-2D46-443F-AB65-9FF083F7F929}"/>
              </a:ext>
            </a:extLst>
          </p:cNvPr>
          <p:cNvPicPr>
            <a:picLocks noChangeAspect="1"/>
          </p:cNvPicPr>
          <p:nvPr/>
        </p:nvPicPr>
        <p:blipFill>
          <a:blip r:embed="rId2"/>
          <a:stretch>
            <a:fillRect/>
          </a:stretch>
        </p:blipFill>
        <p:spPr>
          <a:xfrm>
            <a:off x="793427" y="1593532"/>
            <a:ext cx="3792283" cy="2512194"/>
          </a:xfrm>
          <a:prstGeom prst="rect">
            <a:avLst/>
          </a:prstGeom>
        </p:spPr>
      </p:pic>
      <p:pic>
        <p:nvPicPr>
          <p:cNvPr id="5" name="Imagem 4">
            <a:extLst>
              <a:ext uri="{FF2B5EF4-FFF2-40B4-BE49-F238E27FC236}">
                <a16:creationId xmlns:a16="http://schemas.microsoft.com/office/drawing/2014/main" id="{7DC987B1-1B22-482D-87FA-46E1DA219DC5}"/>
              </a:ext>
            </a:extLst>
          </p:cNvPr>
          <p:cNvPicPr>
            <a:picLocks noChangeAspect="1"/>
          </p:cNvPicPr>
          <p:nvPr/>
        </p:nvPicPr>
        <p:blipFill>
          <a:blip r:embed="rId3"/>
          <a:stretch>
            <a:fillRect/>
          </a:stretch>
        </p:blipFill>
        <p:spPr>
          <a:xfrm>
            <a:off x="793427" y="4105726"/>
            <a:ext cx="6261891" cy="2680085"/>
          </a:xfrm>
          <a:prstGeom prst="rect">
            <a:avLst/>
          </a:prstGeom>
        </p:spPr>
      </p:pic>
    </p:spTree>
    <p:extLst>
      <p:ext uri="{BB962C8B-B14F-4D97-AF65-F5344CB8AC3E}">
        <p14:creationId xmlns:p14="http://schemas.microsoft.com/office/powerpoint/2010/main" val="155191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E8804A67-FEF6-43EC-A935-05D8DEEE1C9A}"/>
              </a:ext>
            </a:extLst>
          </p:cNvPr>
          <p:cNvSpPr>
            <a:spLocks noGrp="1"/>
          </p:cNvSpPr>
          <p:nvPr>
            <p:ph type="body" sz="quarter" idx="13"/>
          </p:nvPr>
        </p:nvSpPr>
        <p:spPr>
          <a:xfrm>
            <a:off x="628648" y="171298"/>
            <a:ext cx="7886701" cy="566691"/>
          </a:xfrm>
        </p:spPr>
        <p:txBody>
          <a:bodyPr>
            <a:noAutofit/>
          </a:bodyPr>
          <a:lstStyle/>
          <a:p>
            <a:r>
              <a:rPr lang="pt-BR" dirty="0"/>
              <a:t>Preços do Power BI</a:t>
            </a:r>
          </a:p>
        </p:txBody>
      </p:sp>
      <p:pic>
        <p:nvPicPr>
          <p:cNvPr id="9" name="Imagem 8">
            <a:extLst>
              <a:ext uri="{FF2B5EF4-FFF2-40B4-BE49-F238E27FC236}">
                <a16:creationId xmlns:a16="http://schemas.microsoft.com/office/drawing/2014/main" id="{E9381CED-D3C8-44FE-ADB3-B2F8E6F504BC}"/>
              </a:ext>
            </a:extLst>
          </p:cNvPr>
          <p:cNvPicPr>
            <a:picLocks noChangeAspect="1"/>
          </p:cNvPicPr>
          <p:nvPr/>
        </p:nvPicPr>
        <p:blipFill>
          <a:blip r:embed="rId3"/>
          <a:stretch>
            <a:fillRect/>
          </a:stretch>
        </p:blipFill>
        <p:spPr>
          <a:xfrm>
            <a:off x="463138" y="1009404"/>
            <a:ext cx="8514607" cy="4678878"/>
          </a:xfrm>
          <a:prstGeom prst="rect">
            <a:avLst/>
          </a:prstGeom>
        </p:spPr>
      </p:pic>
      <p:sp>
        <p:nvSpPr>
          <p:cNvPr id="10" name="Retângulo 9">
            <a:hlinkClick r:id="rId4"/>
            <a:extLst>
              <a:ext uri="{FF2B5EF4-FFF2-40B4-BE49-F238E27FC236}">
                <a16:creationId xmlns:a16="http://schemas.microsoft.com/office/drawing/2014/main" id="{4DB64BBF-1617-423A-8B16-1DCEB6F6A3EE}"/>
              </a:ext>
            </a:extLst>
          </p:cNvPr>
          <p:cNvSpPr/>
          <p:nvPr/>
        </p:nvSpPr>
        <p:spPr>
          <a:xfrm>
            <a:off x="825048" y="6280328"/>
            <a:ext cx="4477572" cy="369332"/>
          </a:xfrm>
          <a:prstGeom prst="rect">
            <a:avLst/>
          </a:prstGeom>
        </p:spPr>
        <p:txBody>
          <a:bodyPr wrap="none">
            <a:spAutoFit/>
          </a:bodyPr>
          <a:lstStyle/>
          <a:p>
            <a:r>
              <a:rPr lang="pt-BR" dirty="0"/>
              <a:t>https://powerbi.microsoft.com/pt-br/pricing/</a:t>
            </a:r>
          </a:p>
        </p:txBody>
      </p:sp>
    </p:spTree>
    <p:extLst>
      <p:ext uri="{BB962C8B-B14F-4D97-AF65-F5344CB8AC3E}">
        <p14:creationId xmlns:p14="http://schemas.microsoft.com/office/powerpoint/2010/main" val="299328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CF5B3BF1-0EB8-48DD-9C11-4D96149789D6}"/>
              </a:ext>
            </a:extLst>
          </p:cNvPr>
          <p:cNvSpPr>
            <a:spLocks noGrp="1"/>
          </p:cNvSpPr>
          <p:nvPr>
            <p:ph idx="1"/>
          </p:nvPr>
        </p:nvSpPr>
        <p:spPr>
          <a:xfrm>
            <a:off x="628650" y="1020278"/>
            <a:ext cx="7886700" cy="2271562"/>
          </a:xfrm>
        </p:spPr>
        <p:txBody>
          <a:bodyPr>
            <a:normAutofit fontScale="77500" lnSpcReduction="20000"/>
          </a:bodyPr>
          <a:lstStyle/>
          <a:p>
            <a:r>
              <a:rPr lang="pt-BR" sz="2300" b="1" dirty="0">
                <a:latin typeface="Arial" panose="020B0604020202020204" pitchFamily="34" charset="0"/>
                <a:cs typeface="Arial" panose="020B0604020202020204" pitchFamily="34" charset="0"/>
              </a:rPr>
              <a:t>POWER BI FREE/Gratuita</a:t>
            </a:r>
          </a:p>
          <a:p>
            <a:pPr marL="0" indent="0">
              <a:buNone/>
            </a:pPr>
            <a:r>
              <a:rPr lang="pt-BR" sz="2300" dirty="0">
                <a:latin typeface="Arial" panose="020B0604020202020204" pitchFamily="34" charset="0"/>
                <a:cs typeface="Arial" panose="020B0604020202020204" pitchFamily="34" charset="0"/>
              </a:rPr>
              <a:t> Essa licença é 100 % gratuita.</a:t>
            </a:r>
          </a:p>
          <a:p>
            <a:pPr marL="514350" indent="-514350">
              <a:buAutoNum type="arabicParenR"/>
            </a:pPr>
            <a:r>
              <a:rPr lang="pt-BR" sz="2300" dirty="0">
                <a:latin typeface="Arial" panose="020B0604020202020204" pitchFamily="34" charset="0"/>
                <a:cs typeface="Arial" panose="020B0604020202020204" pitchFamily="34" charset="0"/>
              </a:rPr>
              <a:t>Realizar a publicação no Power BI Online</a:t>
            </a:r>
          </a:p>
          <a:p>
            <a:pPr marL="514350" indent="-514350">
              <a:buAutoNum type="arabicParenR"/>
            </a:pPr>
            <a:r>
              <a:rPr lang="pt-BR" sz="2300" dirty="0">
                <a:latin typeface="Arial" panose="020B0604020202020204" pitchFamily="34" charset="0"/>
                <a:cs typeface="Arial" panose="020B0604020202020204" pitchFamily="34" charset="0"/>
              </a:rPr>
              <a:t>Para compartilhamento gratuito é liberado somente versão de teste por 60 dias</a:t>
            </a:r>
          </a:p>
          <a:p>
            <a:pPr marL="0" indent="0">
              <a:buNone/>
            </a:pPr>
            <a:r>
              <a:rPr lang="pt-BR" sz="2300" dirty="0">
                <a:solidFill>
                  <a:srgbClr val="FF0000"/>
                </a:solidFill>
                <a:latin typeface="Arial" panose="020B0604020202020204" pitchFamily="34" charset="0"/>
                <a:cs typeface="Arial" panose="020B0604020202020204" pitchFamily="34" charset="0"/>
              </a:rPr>
              <a:t>** Link público, qualquer pessoa pode acessar o link sem se </a:t>
            </a:r>
            <a:r>
              <a:rPr lang="pt-BR" sz="2300" dirty="0" err="1">
                <a:solidFill>
                  <a:srgbClr val="FF0000"/>
                </a:solidFill>
                <a:latin typeface="Arial" panose="020B0604020202020204" pitchFamily="34" charset="0"/>
                <a:cs typeface="Arial" panose="020B0604020202020204" pitchFamily="34" charset="0"/>
              </a:rPr>
              <a:t>logar</a:t>
            </a:r>
            <a:r>
              <a:rPr lang="pt-BR" sz="2300" dirty="0">
                <a:solidFill>
                  <a:srgbClr val="FF0000"/>
                </a:solidFill>
                <a:latin typeface="Arial" panose="020B0604020202020204" pitchFamily="34" charset="0"/>
                <a:cs typeface="Arial" panose="020B0604020202020204" pitchFamily="34" charset="0"/>
              </a:rPr>
              <a:t> no Power BI Online, é compartilhável em redes sociais e para qualquer pessoa mandando o link</a:t>
            </a:r>
          </a:p>
          <a:p>
            <a:endParaRPr lang="pt-BR" sz="2900" dirty="0">
              <a:latin typeface="Arial" panose="020B0604020202020204" pitchFamily="34" charset="0"/>
              <a:cs typeface="Arial" panose="020B0604020202020204" pitchFamily="34" charset="0"/>
            </a:endParaRPr>
          </a:p>
        </p:txBody>
      </p:sp>
      <p:sp>
        <p:nvSpPr>
          <p:cNvPr id="3" name="Espaço Reservado para Texto 2">
            <a:extLst>
              <a:ext uri="{FF2B5EF4-FFF2-40B4-BE49-F238E27FC236}">
                <a16:creationId xmlns:a16="http://schemas.microsoft.com/office/drawing/2014/main" id="{E8804A67-FEF6-43EC-A935-05D8DEEE1C9A}"/>
              </a:ext>
            </a:extLst>
          </p:cNvPr>
          <p:cNvSpPr>
            <a:spLocks noGrp="1"/>
          </p:cNvSpPr>
          <p:nvPr>
            <p:ph type="body" sz="quarter" idx="13"/>
          </p:nvPr>
        </p:nvSpPr>
        <p:spPr>
          <a:xfrm>
            <a:off x="628648" y="171298"/>
            <a:ext cx="7886701" cy="566691"/>
          </a:xfrm>
        </p:spPr>
        <p:txBody>
          <a:bodyPr>
            <a:noAutofit/>
          </a:bodyPr>
          <a:lstStyle/>
          <a:p>
            <a:pPr algn="ctr"/>
            <a:r>
              <a:rPr lang="pt-BR" sz="1800" dirty="0">
                <a:latin typeface="Arial" panose="020B0604020202020204" pitchFamily="34" charset="0"/>
                <a:cs typeface="Arial" panose="020B0604020202020204" pitchFamily="34" charset="0"/>
              </a:rPr>
              <a:t>LICENÇAS DO POWER BI </a:t>
            </a:r>
          </a:p>
          <a:p>
            <a:pPr algn="ctr"/>
            <a:r>
              <a:rPr lang="pt-BR" sz="1800" dirty="0">
                <a:latin typeface="Arial" panose="020B0604020202020204" pitchFamily="34" charset="0"/>
                <a:cs typeface="Arial" panose="020B0604020202020204" pitchFamily="34" charset="0"/>
              </a:rPr>
              <a:t>DIFERENÇA ENTRE POWER BI FREE X POWER BI PRO</a:t>
            </a:r>
          </a:p>
        </p:txBody>
      </p:sp>
      <p:pic>
        <p:nvPicPr>
          <p:cNvPr id="4" name="Imagem 3">
            <a:extLst>
              <a:ext uri="{FF2B5EF4-FFF2-40B4-BE49-F238E27FC236}">
                <a16:creationId xmlns:a16="http://schemas.microsoft.com/office/drawing/2014/main" id="{B83C7F84-4736-4DAF-88F1-6EAF13F53FAB}"/>
              </a:ext>
            </a:extLst>
          </p:cNvPr>
          <p:cNvPicPr>
            <a:picLocks noChangeAspect="1"/>
          </p:cNvPicPr>
          <p:nvPr/>
        </p:nvPicPr>
        <p:blipFill>
          <a:blip r:embed="rId3"/>
          <a:stretch>
            <a:fillRect/>
          </a:stretch>
        </p:blipFill>
        <p:spPr>
          <a:xfrm>
            <a:off x="714339" y="3291840"/>
            <a:ext cx="3280146" cy="3189860"/>
          </a:xfrm>
          <a:prstGeom prst="rect">
            <a:avLst/>
          </a:prstGeom>
        </p:spPr>
      </p:pic>
      <p:pic>
        <p:nvPicPr>
          <p:cNvPr id="5" name="Imagem 4">
            <a:extLst>
              <a:ext uri="{FF2B5EF4-FFF2-40B4-BE49-F238E27FC236}">
                <a16:creationId xmlns:a16="http://schemas.microsoft.com/office/drawing/2014/main" id="{8451EE4D-CAA6-4A71-B4E2-E26C09D4E8FC}"/>
              </a:ext>
            </a:extLst>
          </p:cNvPr>
          <p:cNvPicPr>
            <a:picLocks noChangeAspect="1"/>
          </p:cNvPicPr>
          <p:nvPr/>
        </p:nvPicPr>
        <p:blipFill>
          <a:blip r:embed="rId4"/>
          <a:stretch>
            <a:fillRect/>
          </a:stretch>
        </p:blipFill>
        <p:spPr>
          <a:xfrm>
            <a:off x="4200019" y="3291840"/>
            <a:ext cx="4793381" cy="1484975"/>
          </a:xfrm>
          <a:prstGeom prst="rect">
            <a:avLst/>
          </a:prstGeom>
        </p:spPr>
      </p:pic>
      <p:pic>
        <p:nvPicPr>
          <p:cNvPr id="6" name="Imagem 5">
            <a:extLst>
              <a:ext uri="{FF2B5EF4-FFF2-40B4-BE49-F238E27FC236}">
                <a16:creationId xmlns:a16="http://schemas.microsoft.com/office/drawing/2014/main" id="{C70BBC33-E8F0-45AC-A939-DCA7258229E9}"/>
              </a:ext>
            </a:extLst>
          </p:cNvPr>
          <p:cNvPicPr>
            <a:picLocks noChangeAspect="1"/>
          </p:cNvPicPr>
          <p:nvPr/>
        </p:nvPicPr>
        <p:blipFill>
          <a:blip r:embed="rId5"/>
          <a:stretch>
            <a:fillRect/>
          </a:stretch>
        </p:blipFill>
        <p:spPr>
          <a:xfrm>
            <a:off x="4272678" y="4886770"/>
            <a:ext cx="2570883" cy="1647832"/>
          </a:xfrm>
          <a:prstGeom prst="rect">
            <a:avLst/>
          </a:prstGeom>
        </p:spPr>
      </p:pic>
    </p:spTree>
    <p:extLst>
      <p:ext uri="{BB962C8B-B14F-4D97-AF65-F5344CB8AC3E}">
        <p14:creationId xmlns:p14="http://schemas.microsoft.com/office/powerpoint/2010/main" val="358755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CF5B3BF1-0EB8-48DD-9C11-4D96149789D6}"/>
              </a:ext>
            </a:extLst>
          </p:cNvPr>
          <p:cNvSpPr>
            <a:spLocks noGrp="1"/>
          </p:cNvSpPr>
          <p:nvPr>
            <p:ph idx="1"/>
          </p:nvPr>
        </p:nvSpPr>
        <p:spPr>
          <a:xfrm>
            <a:off x="628648" y="960388"/>
            <a:ext cx="7886700" cy="2600655"/>
          </a:xfrm>
        </p:spPr>
        <p:txBody>
          <a:bodyPr>
            <a:noAutofit/>
          </a:bodyPr>
          <a:lstStyle/>
          <a:p>
            <a:pPr marL="0" indent="0">
              <a:buNone/>
            </a:pPr>
            <a:endParaRPr lang="pt-BR" sz="2000" dirty="0">
              <a:latin typeface="Arial" panose="020B0604020202020204" pitchFamily="34" charset="0"/>
              <a:cs typeface="Arial" panose="020B0604020202020204" pitchFamily="34" charset="0"/>
            </a:endParaRPr>
          </a:p>
          <a:p>
            <a:r>
              <a:rPr lang="pt-BR" sz="2000" dirty="0">
                <a:latin typeface="Arial" panose="020B0604020202020204" pitchFamily="34" charset="0"/>
                <a:cs typeface="Arial" panose="020B0604020202020204" pitchFamily="34" charset="0"/>
              </a:rPr>
              <a:t>POWER BI PRO</a:t>
            </a:r>
          </a:p>
          <a:p>
            <a:r>
              <a:rPr lang="pt-BR" sz="2000" dirty="0">
                <a:latin typeface="Arial" panose="020B0604020202020204" pitchFamily="34" charset="0"/>
                <a:cs typeface="Arial" panose="020B0604020202020204" pitchFamily="34" charset="0"/>
              </a:rPr>
              <a:t> Na licença PRO você consegue criar um </a:t>
            </a:r>
            <a:r>
              <a:rPr lang="pt-BR" sz="2000" dirty="0" err="1">
                <a:latin typeface="Arial" panose="020B0604020202020204" pitchFamily="34" charset="0"/>
                <a:cs typeface="Arial" panose="020B0604020202020204" pitchFamily="34" charset="0"/>
              </a:rPr>
              <a:t>workspace</a:t>
            </a:r>
            <a:r>
              <a:rPr lang="pt-BR" sz="2000" dirty="0">
                <a:latin typeface="Arial" panose="020B0604020202020204" pitchFamily="34" charset="0"/>
                <a:cs typeface="Arial" panose="020B0604020202020204" pitchFamily="34" charset="0"/>
              </a:rPr>
              <a:t>.</a:t>
            </a:r>
          </a:p>
          <a:p>
            <a:r>
              <a:rPr lang="pt-BR" sz="2000" dirty="0">
                <a:latin typeface="Arial" panose="020B0604020202020204" pitchFamily="34" charset="0"/>
                <a:cs typeface="Arial" panose="020B0604020202020204" pitchFamily="34" charset="0"/>
              </a:rPr>
              <a:t>Colaboração de pessoas específicas, para que as pessoas possam interagir com o relatório de diversas formas.</a:t>
            </a:r>
          </a:p>
          <a:p>
            <a:r>
              <a:rPr lang="pt-BR" sz="2000" dirty="0">
                <a:latin typeface="Arial" panose="020B0604020202020204" pitchFamily="34" charset="0"/>
                <a:cs typeface="Arial" panose="020B0604020202020204" pitchFamily="34" charset="0"/>
              </a:rPr>
              <a:t>Você pode criar um </a:t>
            </a:r>
            <a:r>
              <a:rPr lang="pt-BR" sz="2000" dirty="0" err="1">
                <a:latin typeface="Arial" panose="020B0604020202020204" pitchFamily="34" charset="0"/>
                <a:cs typeface="Arial" panose="020B0604020202020204" pitchFamily="34" charset="0"/>
              </a:rPr>
              <a:t>worskpace</a:t>
            </a:r>
            <a:r>
              <a:rPr lang="pt-BR" sz="2000" dirty="0">
                <a:latin typeface="Arial" panose="020B0604020202020204" pitchFamily="34" charset="0"/>
                <a:cs typeface="Arial" panose="020B0604020202020204" pitchFamily="34" charset="0"/>
              </a:rPr>
              <a:t> para as pessoas apenas verem (acessarem) o relatório, pode dar permissão para ajudarem a editar e mexer no relatório em si, pode dar funções para adicionar novos membros etc.</a:t>
            </a:r>
          </a:p>
          <a:p>
            <a:r>
              <a:rPr lang="pt-BR" sz="2000" dirty="0">
                <a:solidFill>
                  <a:srgbClr val="FF0000"/>
                </a:solidFill>
                <a:latin typeface="Arial" panose="020B0604020202020204" pitchFamily="34" charset="0"/>
                <a:cs typeface="Arial" panose="020B0604020202020204" pitchFamily="34" charset="0"/>
              </a:rPr>
              <a:t>OBS: Para colaboração no </a:t>
            </a:r>
            <a:r>
              <a:rPr lang="pt-BR" sz="2000" dirty="0" err="1">
                <a:solidFill>
                  <a:srgbClr val="FF0000"/>
                </a:solidFill>
                <a:latin typeface="Arial" panose="020B0604020202020204" pitchFamily="34" charset="0"/>
                <a:cs typeface="Arial" panose="020B0604020202020204" pitchFamily="34" charset="0"/>
              </a:rPr>
              <a:t>workspace</a:t>
            </a:r>
            <a:r>
              <a:rPr lang="pt-BR" sz="2000" dirty="0">
                <a:solidFill>
                  <a:srgbClr val="FF0000"/>
                </a:solidFill>
                <a:latin typeface="Arial" panose="020B0604020202020204" pitchFamily="34" charset="0"/>
                <a:cs typeface="Arial" panose="020B0604020202020204" pitchFamily="34" charset="0"/>
              </a:rPr>
              <a:t>, somente pessoas com licença POWER BI PRO</a:t>
            </a:r>
          </a:p>
        </p:txBody>
      </p:sp>
      <p:sp>
        <p:nvSpPr>
          <p:cNvPr id="7" name="Espaço Reservado para Texto 2">
            <a:extLst>
              <a:ext uri="{FF2B5EF4-FFF2-40B4-BE49-F238E27FC236}">
                <a16:creationId xmlns:a16="http://schemas.microsoft.com/office/drawing/2014/main" id="{1C6EAC85-2CE0-4C14-B3E4-011D2CAC4198}"/>
              </a:ext>
            </a:extLst>
          </p:cNvPr>
          <p:cNvSpPr>
            <a:spLocks noGrp="1"/>
          </p:cNvSpPr>
          <p:nvPr>
            <p:ph type="body" sz="quarter" idx="13"/>
          </p:nvPr>
        </p:nvSpPr>
        <p:spPr>
          <a:xfrm>
            <a:off x="628648" y="171298"/>
            <a:ext cx="7886701" cy="566691"/>
          </a:xfrm>
        </p:spPr>
        <p:txBody>
          <a:bodyPr>
            <a:noAutofit/>
          </a:bodyPr>
          <a:lstStyle/>
          <a:p>
            <a:pPr algn="ctr"/>
            <a:r>
              <a:rPr lang="pt-BR" sz="1800" dirty="0">
                <a:latin typeface="Arial" panose="020B0604020202020204" pitchFamily="34" charset="0"/>
                <a:cs typeface="Arial" panose="020B0604020202020204" pitchFamily="34" charset="0"/>
              </a:rPr>
              <a:t>LICENÇAS DO POWER BI </a:t>
            </a:r>
          </a:p>
          <a:p>
            <a:pPr algn="ctr"/>
            <a:r>
              <a:rPr lang="pt-BR" sz="1800" dirty="0">
                <a:latin typeface="Arial" panose="020B0604020202020204" pitchFamily="34" charset="0"/>
                <a:cs typeface="Arial" panose="020B0604020202020204" pitchFamily="34" charset="0"/>
              </a:rPr>
              <a:t>DIFERENÇA ENTRE POWER BI FREE X POWER BI PRO</a:t>
            </a:r>
          </a:p>
        </p:txBody>
      </p:sp>
    </p:spTree>
    <p:extLst>
      <p:ext uri="{BB962C8B-B14F-4D97-AF65-F5344CB8AC3E}">
        <p14:creationId xmlns:p14="http://schemas.microsoft.com/office/powerpoint/2010/main" val="3805162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2">
            <a:extLst>
              <a:ext uri="{FF2B5EF4-FFF2-40B4-BE49-F238E27FC236}">
                <a16:creationId xmlns:a16="http://schemas.microsoft.com/office/drawing/2014/main" id="{1C6EAC85-2CE0-4C14-B3E4-011D2CAC4198}"/>
              </a:ext>
            </a:extLst>
          </p:cNvPr>
          <p:cNvSpPr>
            <a:spLocks noGrp="1"/>
          </p:cNvSpPr>
          <p:nvPr>
            <p:ph type="body" sz="quarter" idx="13"/>
          </p:nvPr>
        </p:nvSpPr>
        <p:spPr>
          <a:xfrm>
            <a:off x="628648" y="171298"/>
            <a:ext cx="7886701" cy="566691"/>
          </a:xfrm>
        </p:spPr>
        <p:txBody>
          <a:bodyPr>
            <a:noAutofit/>
          </a:bodyPr>
          <a:lstStyle/>
          <a:p>
            <a:pPr algn="ctr"/>
            <a:r>
              <a:rPr lang="pt-BR" sz="1800" dirty="0">
                <a:latin typeface="Arial" panose="020B0604020202020204" pitchFamily="34" charset="0"/>
                <a:cs typeface="Arial" panose="020B0604020202020204" pitchFamily="34" charset="0"/>
              </a:rPr>
              <a:t>Criar um </a:t>
            </a:r>
            <a:r>
              <a:rPr lang="pt-BR" sz="1800" dirty="0" err="1">
                <a:latin typeface="Arial" panose="020B0604020202020204" pitchFamily="34" charset="0"/>
                <a:cs typeface="Arial" panose="020B0604020202020204" pitchFamily="34" charset="0"/>
              </a:rPr>
              <a:t>workspace</a:t>
            </a:r>
            <a:r>
              <a:rPr lang="pt-BR" sz="1800" dirty="0">
                <a:latin typeface="Arial" panose="020B0604020202020204" pitchFamily="34" charset="0"/>
                <a:cs typeface="Arial" panose="020B0604020202020204" pitchFamily="34" charset="0"/>
              </a:rPr>
              <a:t> no Power BI</a:t>
            </a:r>
          </a:p>
        </p:txBody>
      </p:sp>
      <p:pic>
        <p:nvPicPr>
          <p:cNvPr id="6" name="Espaço Reservado para Conteúdo 5">
            <a:extLst>
              <a:ext uri="{FF2B5EF4-FFF2-40B4-BE49-F238E27FC236}">
                <a16:creationId xmlns:a16="http://schemas.microsoft.com/office/drawing/2014/main" id="{1E1DAC89-BB2E-4E21-A7FC-4A81E03DBA14}"/>
              </a:ext>
            </a:extLst>
          </p:cNvPr>
          <p:cNvPicPr>
            <a:picLocks noGrp="1" noChangeAspect="1"/>
          </p:cNvPicPr>
          <p:nvPr>
            <p:ph idx="1"/>
          </p:nvPr>
        </p:nvPicPr>
        <p:blipFill>
          <a:blip r:embed="rId3"/>
          <a:stretch>
            <a:fillRect/>
          </a:stretch>
        </p:blipFill>
        <p:spPr>
          <a:xfrm>
            <a:off x="2275527" y="2070614"/>
            <a:ext cx="2401448" cy="4092469"/>
          </a:xfrm>
          <a:prstGeom prst="rect">
            <a:avLst/>
          </a:prstGeom>
        </p:spPr>
      </p:pic>
      <p:pic>
        <p:nvPicPr>
          <p:cNvPr id="5" name="Imagem 4">
            <a:extLst>
              <a:ext uri="{FF2B5EF4-FFF2-40B4-BE49-F238E27FC236}">
                <a16:creationId xmlns:a16="http://schemas.microsoft.com/office/drawing/2014/main" id="{0AEC07D6-21FC-489A-B5F2-6C0839B6705E}"/>
              </a:ext>
            </a:extLst>
          </p:cNvPr>
          <p:cNvPicPr>
            <a:picLocks noChangeAspect="1"/>
          </p:cNvPicPr>
          <p:nvPr/>
        </p:nvPicPr>
        <p:blipFill>
          <a:blip r:embed="rId4"/>
          <a:stretch>
            <a:fillRect/>
          </a:stretch>
        </p:blipFill>
        <p:spPr>
          <a:xfrm>
            <a:off x="4875312" y="2070614"/>
            <a:ext cx="3876565" cy="3693244"/>
          </a:xfrm>
          <a:prstGeom prst="rect">
            <a:avLst/>
          </a:prstGeom>
        </p:spPr>
      </p:pic>
      <p:sp>
        <p:nvSpPr>
          <p:cNvPr id="9" name="Espaço Reservado para Conteúdo 1">
            <a:extLst>
              <a:ext uri="{FF2B5EF4-FFF2-40B4-BE49-F238E27FC236}">
                <a16:creationId xmlns:a16="http://schemas.microsoft.com/office/drawing/2014/main" id="{BCCAD344-5E59-48F2-85C7-292EC22CB606}"/>
              </a:ext>
            </a:extLst>
          </p:cNvPr>
          <p:cNvSpPr txBox="1">
            <a:spLocks/>
          </p:cNvSpPr>
          <p:nvPr/>
        </p:nvSpPr>
        <p:spPr>
          <a:xfrm>
            <a:off x="628649" y="575084"/>
            <a:ext cx="7886700" cy="2600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sz="2000" dirty="0">
              <a:latin typeface="Arial" panose="020B0604020202020204" pitchFamily="34" charset="0"/>
              <a:cs typeface="Arial" panose="020B0604020202020204" pitchFamily="34" charset="0"/>
            </a:endParaRPr>
          </a:p>
          <a:p>
            <a:r>
              <a:rPr lang="pt-BR" sz="2000" dirty="0">
                <a:latin typeface="Arial" panose="020B0604020202020204" pitchFamily="34" charset="0"/>
                <a:cs typeface="Arial" panose="020B0604020202020204" pitchFamily="34" charset="0"/>
              </a:rPr>
              <a:t>Para criar uma área colaborativa.</a:t>
            </a:r>
          </a:p>
          <a:p>
            <a:r>
              <a:rPr lang="pt-BR" sz="2000" dirty="0">
                <a:solidFill>
                  <a:srgbClr val="FF0000"/>
                </a:solidFill>
                <a:latin typeface="Arial" panose="020B0604020202020204" pitchFamily="34" charset="0"/>
                <a:cs typeface="Arial" panose="020B0604020202020204" pitchFamily="34" charset="0"/>
              </a:rPr>
              <a:t>1</a:t>
            </a:r>
            <a:r>
              <a:rPr lang="pt-BR" sz="2000" dirty="0">
                <a:latin typeface="Arial" panose="020B0604020202020204" pitchFamily="34" charset="0"/>
                <a:cs typeface="Arial" panose="020B0604020202020204" pitchFamily="34" charset="0"/>
              </a:rPr>
              <a:t> - Selecione Espaços de trabalho&gt;Criar espaço de trabalho.</a:t>
            </a:r>
          </a:p>
        </p:txBody>
      </p:sp>
      <p:grpSp>
        <p:nvGrpSpPr>
          <p:cNvPr id="12" name="Agrupar 11">
            <a:extLst>
              <a:ext uri="{FF2B5EF4-FFF2-40B4-BE49-F238E27FC236}">
                <a16:creationId xmlns:a16="http://schemas.microsoft.com/office/drawing/2014/main" id="{9D0B1AD4-DFC6-4B4E-A86D-0D2212F6BD56}"/>
              </a:ext>
            </a:extLst>
          </p:cNvPr>
          <p:cNvGrpSpPr/>
          <p:nvPr/>
        </p:nvGrpSpPr>
        <p:grpSpPr>
          <a:xfrm>
            <a:off x="516848" y="1815108"/>
            <a:ext cx="469746" cy="4467808"/>
            <a:chOff x="444654" y="2310034"/>
            <a:chExt cx="469746" cy="4467808"/>
          </a:xfrm>
        </p:grpSpPr>
        <p:pic>
          <p:nvPicPr>
            <p:cNvPr id="10" name="Imagem 9">
              <a:extLst>
                <a:ext uri="{FF2B5EF4-FFF2-40B4-BE49-F238E27FC236}">
                  <a16:creationId xmlns:a16="http://schemas.microsoft.com/office/drawing/2014/main" id="{CCCB854B-F620-49F3-8F6A-7D91B0E70D7F}"/>
                </a:ext>
              </a:extLst>
            </p:cNvPr>
            <p:cNvPicPr>
              <a:picLocks noChangeAspect="1"/>
            </p:cNvPicPr>
            <p:nvPr/>
          </p:nvPicPr>
          <p:blipFill>
            <a:blip r:embed="rId5"/>
            <a:stretch>
              <a:fillRect/>
            </a:stretch>
          </p:blipFill>
          <p:spPr>
            <a:xfrm>
              <a:off x="444654" y="2310034"/>
              <a:ext cx="469746" cy="4467808"/>
            </a:xfrm>
            <a:prstGeom prst="rect">
              <a:avLst/>
            </a:prstGeom>
          </p:spPr>
        </p:pic>
        <p:sp>
          <p:nvSpPr>
            <p:cNvPr id="11" name="Retângulo 10">
              <a:extLst>
                <a:ext uri="{FF2B5EF4-FFF2-40B4-BE49-F238E27FC236}">
                  <a16:creationId xmlns:a16="http://schemas.microsoft.com/office/drawing/2014/main" id="{56CA3217-F4F8-4BE1-9255-004C4A710150}"/>
                </a:ext>
              </a:extLst>
            </p:cNvPr>
            <p:cNvSpPr/>
            <p:nvPr/>
          </p:nvSpPr>
          <p:spPr>
            <a:xfrm>
              <a:off x="444654" y="5486400"/>
              <a:ext cx="469746" cy="490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7" name="CaixaDeTexto 16">
            <a:extLst>
              <a:ext uri="{FF2B5EF4-FFF2-40B4-BE49-F238E27FC236}">
                <a16:creationId xmlns:a16="http://schemas.microsoft.com/office/drawing/2014/main" id="{3168EE28-3CBB-4D44-A741-F519500DD153}"/>
              </a:ext>
            </a:extLst>
          </p:cNvPr>
          <p:cNvSpPr txBox="1"/>
          <p:nvPr/>
        </p:nvSpPr>
        <p:spPr>
          <a:xfrm>
            <a:off x="1163822" y="4737761"/>
            <a:ext cx="1336675" cy="338554"/>
          </a:xfrm>
          <a:prstGeom prst="rect">
            <a:avLst/>
          </a:prstGeom>
          <a:noFill/>
        </p:spPr>
        <p:txBody>
          <a:bodyPr wrap="square" rtlCol="0">
            <a:spAutoFit/>
          </a:bodyPr>
          <a:lstStyle/>
          <a:p>
            <a:r>
              <a:rPr lang="pt-BR" sz="800" dirty="0"/>
              <a:t>Selecione </a:t>
            </a:r>
            <a:r>
              <a:rPr lang="pt-BR" sz="800" b="1" dirty="0"/>
              <a:t>Espaços de trabalho</a:t>
            </a:r>
            <a:endParaRPr lang="pt-BR" sz="800" dirty="0"/>
          </a:p>
        </p:txBody>
      </p:sp>
      <p:sp>
        <p:nvSpPr>
          <p:cNvPr id="18" name="CaixaDeTexto 17">
            <a:extLst>
              <a:ext uri="{FF2B5EF4-FFF2-40B4-BE49-F238E27FC236}">
                <a16:creationId xmlns:a16="http://schemas.microsoft.com/office/drawing/2014/main" id="{39FD94F9-4EC7-4989-AB32-B6D356E5F461}"/>
              </a:ext>
            </a:extLst>
          </p:cNvPr>
          <p:cNvSpPr txBox="1"/>
          <p:nvPr/>
        </p:nvSpPr>
        <p:spPr>
          <a:xfrm>
            <a:off x="2815973" y="5039600"/>
            <a:ext cx="1336675" cy="215444"/>
          </a:xfrm>
          <a:prstGeom prst="rect">
            <a:avLst/>
          </a:prstGeom>
          <a:noFill/>
        </p:spPr>
        <p:txBody>
          <a:bodyPr wrap="square" rtlCol="0">
            <a:spAutoFit/>
          </a:bodyPr>
          <a:lstStyle/>
          <a:p>
            <a:r>
              <a:rPr lang="pt-BR" sz="800" b="1" dirty="0"/>
              <a:t>Criar espaço de trabalho</a:t>
            </a:r>
            <a:r>
              <a:rPr lang="pt-BR" sz="800" dirty="0"/>
              <a:t>.</a:t>
            </a:r>
          </a:p>
        </p:txBody>
      </p:sp>
      <p:grpSp>
        <p:nvGrpSpPr>
          <p:cNvPr id="23" name="Agrupar 22">
            <a:extLst>
              <a:ext uri="{FF2B5EF4-FFF2-40B4-BE49-F238E27FC236}">
                <a16:creationId xmlns:a16="http://schemas.microsoft.com/office/drawing/2014/main" id="{9D852AD9-9307-4F7A-9B81-94E8CC9109F1}"/>
              </a:ext>
            </a:extLst>
          </p:cNvPr>
          <p:cNvGrpSpPr/>
          <p:nvPr/>
        </p:nvGrpSpPr>
        <p:grpSpPr>
          <a:xfrm>
            <a:off x="1005492" y="4756119"/>
            <a:ext cx="1133105" cy="480799"/>
            <a:chOff x="1056036" y="4187089"/>
            <a:chExt cx="1133105" cy="480799"/>
          </a:xfrm>
        </p:grpSpPr>
        <p:cxnSp>
          <p:nvCxnSpPr>
            <p:cNvPr id="14" name="Conector de Seta Reta 13">
              <a:extLst>
                <a:ext uri="{FF2B5EF4-FFF2-40B4-BE49-F238E27FC236}">
                  <a16:creationId xmlns:a16="http://schemas.microsoft.com/office/drawing/2014/main" id="{ECC4073A-2797-4006-B850-542BCB54FF17}"/>
                </a:ext>
              </a:extLst>
            </p:cNvPr>
            <p:cNvCxnSpPr>
              <a:cxnSpLocks/>
            </p:cNvCxnSpPr>
            <p:nvPr/>
          </p:nvCxnSpPr>
          <p:spPr>
            <a:xfrm flipH="1">
              <a:off x="1056036" y="4488928"/>
              <a:ext cx="632724" cy="1789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CDF90C4C-55F9-49E7-B04C-CE98E411B78E}"/>
                </a:ext>
              </a:extLst>
            </p:cNvPr>
            <p:cNvSpPr/>
            <p:nvPr/>
          </p:nvSpPr>
          <p:spPr>
            <a:xfrm>
              <a:off x="1207364" y="4187089"/>
              <a:ext cx="981777" cy="301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4" name="Agrupar 23">
            <a:extLst>
              <a:ext uri="{FF2B5EF4-FFF2-40B4-BE49-F238E27FC236}">
                <a16:creationId xmlns:a16="http://schemas.microsoft.com/office/drawing/2014/main" id="{3140CB78-574F-4BE9-89B4-7EF6889F23F4}"/>
              </a:ext>
            </a:extLst>
          </p:cNvPr>
          <p:cNvGrpSpPr/>
          <p:nvPr/>
        </p:nvGrpSpPr>
        <p:grpSpPr>
          <a:xfrm>
            <a:off x="2858329" y="4991472"/>
            <a:ext cx="1294319" cy="764432"/>
            <a:chOff x="1207364" y="4187089"/>
            <a:chExt cx="981777" cy="489927"/>
          </a:xfrm>
        </p:grpSpPr>
        <p:cxnSp>
          <p:nvCxnSpPr>
            <p:cNvPr id="25" name="Conector de Seta Reta 24">
              <a:extLst>
                <a:ext uri="{FF2B5EF4-FFF2-40B4-BE49-F238E27FC236}">
                  <a16:creationId xmlns:a16="http://schemas.microsoft.com/office/drawing/2014/main" id="{642F74D5-A189-427F-92AD-D91D56B082C5}"/>
                </a:ext>
              </a:extLst>
            </p:cNvPr>
            <p:cNvCxnSpPr>
              <a:cxnSpLocks/>
            </p:cNvCxnSpPr>
            <p:nvPr/>
          </p:nvCxnSpPr>
          <p:spPr>
            <a:xfrm flipH="1">
              <a:off x="1688760" y="4488928"/>
              <a:ext cx="1" cy="1880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9C90270F-6FE5-45E0-8680-BB6E9664AC21}"/>
                </a:ext>
              </a:extLst>
            </p:cNvPr>
            <p:cNvSpPr/>
            <p:nvPr/>
          </p:nvSpPr>
          <p:spPr>
            <a:xfrm>
              <a:off x="1207364" y="4187089"/>
              <a:ext cx="981777" cy="301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436868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2">
            <a:extLst>
              <a:ext uri="{FF2B5EF4-FFF2-40B4-BE49-F238E27FC236}">
                <a16:creationId xmlns:a16="http://schemas.microsoft.com/office/drawing/2014/main" id="{1C6EAC85-2CE0-4C14-B3E4-011D2CAC4198}"/>
              </a:ext>
            </a:extLst>
          </p:cNvPr>
          <p:cNvSpPr>
            <a:spLocks noGrp="1"/>
          </p:cNvSpPr>
          <p:nvPr>
            <p:ph type="body" sz="quarter" idx="13"/>
          </p:nvPr>
        </p:nvSpPr>
        <p:spPr>
          <a:xfrm>
            <a:off x="628648" y="171298"/>
            <a:ext cx="7886701" cy="566691"/>
          </a:xfrm>
        </p:spPr>
        <p:txBody>
          <a:bodyPr>
            <a:noAutofit/>
          </a:bodyPr>
          <a:lstStyle/>
          <a:p>
            <a:pPr algn="ctr"/>
            <a:r>
              <a:rPr lang="pt-BR" sz="2400" dirty="0">
                <a:latin typeface="Arial" panose="020B0604020202020204" pitchFamily="34" charset="0"/>
                <a:cs typeface="Arial" panose="020B0604020202020204" pitchFamily="34" charset="0"/>
              </a:rPr>
              <a:t>Tipos de Power BI</a:t>
            </a:r>
          </a:p>
        </p:txBody>
      </p:sp>
      <p:sp>
        <p:nvSpPr>
          <p:cNvPr id="9" name="Espaço Reservado para Conteúdo 1">
            <a:extLst>
              <a:ext uri="{FF2B5EF4-FFF2-40B4-BE49-F238E27FC236}">
                <a16:creationId xmlns:a16="http://schemas.microsoft.com/office/drawing/2014/main" id="{BCCAD344-5E59-48F2-85C7-292EC22CB606}"/>
              </a:ext>
            </a:extLst>
          </p:cNvPr>
          <p:cNvSpPr txBox="1">
            <a:spLocks/>
          </p:cNvSpPr>
          <p:nvPr/>
        </p:nvSpPr>
        <p:spPr>
          <a:xfrm>
            <a:off x="474532" y="524851"/>
            <a:ext cx="7886700" cy="3320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sz="2400" dirty="0">
              <a:latin typeface="Arial" panose="020B0604020202020204" pitchFamily="34" charset="0"/>
              <a:cs typeface="Arial" panose="020B0604020202020204" pitchFamily="34" charset="0"/>
            </a:endParaRPr>
          </a:p>
          <a:p>
            <a:r>
              <a:rPr lang="pt-BR" sz="2400" b="1" dirty="0">
                <a:latin typeface="Arial" panose="020B0604020202020204" pitchFamily="34" charset="0"/>
                <a:cs typeface="Arial" panose="020B0604020202020204" pitchFamily="34" charset="0"/>
              </a:rPr>
              <a:t>Desktop </a:t>
            </a:r>
          </a:p>
          <a:p>
            <a:endParaRPr lang="pt-BR" sz="2400" b="1" dirty="0">
              <a:latin typeface="Arial" panose="020B0604020202020204" pitchFamily="34" charset="0"/>
              <a:cs typeface="Arial" panose="020B0604020202020204" pitchFamily="34" charset="0"/>
            </a:endParaRPr>
          </a:p>
          <a:p>
            <a:endParaRPr lang="pt-BR" sz="2400" b="1" dirty="0">
              <a:latin typeface="Arial" panose="020B0604020202020204" pitchFamily="34" charset="0"/>
              <a:cs typeface="Arial" panose="020B0604020202020204" pitchFamily="34" charset="0"/>
            </a:endParaRPr>
          </a:p>
          <a:p>
            <a:endParaRPr lang="pt-BR" sz="2400" dirty="0">
              <a:latin typeface="Arial" panose="020B0604020202020204" pitchFamily="34" charset="0"/>
              <a:cs typeface="Arial" panose="020B0604020202020204" pitchFamily="34" charset="0"/>
            </a:endParaRPr>
          </a:p>
          <a:p>
            <a:r>
              <a:rPr lang="pt-BR" sz="2400" b="1" dirty="0">
                <a:latin typeface="Arial" panose="020B0604020202020204" pitchFamily="34" charset="0"/>
                <a:cs typeface="Arial" panose="020B0604020202020204" pitchFamily="34" charset="0"/>
              </a:rPr>
              <a:t>Online/Web.</a:t>
            </a:r>
          </a:p>
          <a:p>
            <a:endParaRPr lang="pt-BR" sz="2400" b="1" dirty="0">
              <a:latin typeface="Arial" panose="020B0604020202020204" pitchFamily="34" charset="0"/>
              <a:cs typeface="Arial" panose="020B0604020202020204" pitchFamily="34" charset="0"/>
            </a:endParaRPr>
          </a:p>
          <a:p>
            <a:endParaRPr lang="pt-BR" sz="2400" b="1" dirty="0">
              <a:latin typeface="Arial" panose="020B0604020202020204" pitchFamily="34" charset="0"/>
              <a:cs typeface="Arial" panose="020B0604020202020204" pitchFamily="34" charset="0"/>
            </a:endParaRPr>
          </a:p>
          <a:p>
            <a:endParaRPr lang="pt-BR" sz="2400" b="1" dirty="0">
              <a:latin typeface="Arial" panose="020B0604020202020204" pitchFamily="34" charset="0"/>
              <a:cs typeface="Arial" panose="020B0604020202020204" pitchFamily="34" charset="0"/>
            </a:endParaRPr>
          </a:p>
          <a:p>
            <a:r>
              <a:rPr lang="pt-BR" sz="2400" b="1" dirty="0">
                <a:latin typeface="Arial" panose="020B0604020202020204" pitchFamily="34" charset="0"/>
                <a:cs typeface="Arial" panose="020B0604020202020204" pitchFamily="34" charset="0"/>
              </a:rPr>
              <a:t>Mobile:</a:t>
            </a:r>
          </a:p>
          <a:p>
            <a:endParaRPr lang="pt-BR" sz="2400" b="1" dirty="0">
              <a:latin typeface="Arial" panose="020B0604020202020204" pitchFamily="34" charset="0"/>
              <a:cs typeface="Arial" panose="020B0604020202020204" pitchFamily="34" charset="0"/>
            </a:endParaRPr>
          </a:p>
          <a:p>
            <a:endParaRPr lang="pt-BR" sz="2400" dirty="0">
              <a:latin typeface="Arial" panose="020B0604020202020204" pitchFamily="34" charset="0"/>
              <a:cs typeface="Arial" panose="020B0604020202020204" pitchFamily="34" charset="0"/>
            </a:endParaRPr>
          </a:p>
        </p:txBody>
      </p:sp>
      <p:pic>
        <p:nvPicPr>
          <p:cNvPr id="2050" name="Picture 2" descr="Power BI Desktop : l'application de bureau Microsoft Power BI">
            <a:extLst>
              <a:ext uri="{FF2B5EF4-FFF2-40B4-BE49-F238E27FC236}">
                <a16:creationId xmlns:a16="http://schemas.microsoft.com/office/drawing/2014/main" id="{95A1E230-50CE-412E-9AF8-F39443B5E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43" y="1507853"/>
            <a:ext cx="2101790" cy="12094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Power BI? — PowerHouse Digital Services | Client Dashboard and  Reporting Solutions for Growth-Focused Companies">
            <a:extLst>
              <a:ext uri="{FF2B5EF4-FFF2-40B4-BE49-F238E27FC236}">
                <a16:creationId xmlns:a16="http://schemas.microsoft.com/office/drawing/2014/main" id="{8B7A44C9-75FF-498C-BCE1-9F9E7CA3D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343" y="3331666"/>
            <a:ext cx="2101790" cy="12224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RSO POWER BI ESSENCIAL - online - Sympla">
            <a:extLst>
              <a:ext uri="{FF2B5EF4-FFF2-40B4-BE49-F238E27FC236}">
                <a16:creationId xmlns:a16="http://schemas.microsoft.com/office/drawing/2014/main" id="{B63A7F28-194F-47CA-A866-957F361D97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343" y="5168479"/>
            <a:ext cx="2101790" cy="117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602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2">
            <a:extLst>
              <a:ext uri="{FF2B5EF4-FFF2-40B4-BE49-F238E27FC236}">
                <a16:creationId xmlns:a16="http://schemas.microsoft.com/office/drawing/2014/main" id="{1C6EAC85-2CE0-4C14-B3E4-011D2CAC4198}"/>
              </a:ext>
            </a:extLst>
          </p:cNvPr>
          <p:cNvSpPr>
            <a:spLocks noGrp="1"/>
          </p:cNvSpPr>
          <p:nvPr>
            <p:ph type="body" sz="quarter" idx="13"/>
          </p:nvPr>
        </p:nvSpPr>
        <p:spPr>
          <a:xfrm>
            <a:off x="628648" y="171298"/>
            <a:ext cx="7886701" cy="566691"/>
          </a:xfrm>
        </p:spPr>
        <p:txBody>
          <a:bodyPr>
            <a:noAutofit/>
          </a:bodyPr>
          <a:lstStyle/>
          <a:p>
            <a:pPr algn="ctr"/>
            <a:r>
              <a:rPr lang="pt-BR" sz="2400" dirty="0">
                <a:latin typeface="Arial" panose="020B0604020202020204" pitchFamily="34" charset="0"/>
                <a:cs typeface="Arial" panose="020B0604020202020204" pitchFamily="34" charset="0"/>
              </a:rPr>
              <a:t>Tipos de Power BI</a:t>
            </a:r>
          </a:p>
        </p:txBody>
      </p:sp>
      <p:sp>
        <p:nvSpPr>
          <p:cNvPr id="9" name="Espaço Reservado para Conteúdo 1">
            <a:extLst>
              <a:ext uri="{FF2B5EF4-FFF2-40B4-BE49-F238E27FC236}">
                <a16:creationId xmlns:a16="http://schemas.microsoft.com/office/drawing/2014/main" id="{BCCAD344-5E59-48F2-85C7-292EC22CB606}"/>
              </a:ext>
            </a:extLst>
          </p:cNvPr>
          <p:cNvSpPr txBox="1">
            <a:spLocks/>
          </p:cNvSpPr>
          <p:nvPr/>
        </p:nvSpPr>
        <p:spPr>
          <a:xfrm>
            <a:off x="511690" y="171298"/>
            <a:ext cx="7886700" cy="61976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sz="2400" dirty="0">
              <a:latin typeface="Arial" panose="020B0604020202020204" pitchFamily="34" charset="0"/>
              <a:cs typeface="Arial" panose="020B0604020202020204" pitchFamily="34" charset="0"/>
            </a:endParaRPr>
          </a:p>
          <a:p>
            <a:r>
              <a:rPr lang="pt-BR" sz="2400" b="1" dirty="0">
                <a:latin typeface="Arial" panose="020B0604020202020204" pitchFamily="34" charset="0"/>
                <a:cs typeface="Arial" panose="020B0604020202020204" pitchFamily="34" charset="0"/>
              </a:rPr>
              <a:t>Desktop </a:t>
            </a:r>
            <a:r>
              <a:rPr lang="pt-BR" sz="2400" dirty="0">
                <a:latin typeface="Arial" panose="020B0604020202020204" pitchFamily="34" charset="0"/>
                <a:cs typeface="Arial" panose="020B0604020202020204" pitchFamily="34" charset="0"/>
              </a:rPr>
              <a:t>– Ambiente onde construímos os dashboards, tratar os dados de varias tabelas, criar relacionamentos entre tabelas</a:t>
            </a:r>
          </a:p>
          <a:p>
            <a:r>
              <a:rPr lang="pt-BR" sz="2400" b="1" dirty="0">
                <a:latin typeface="Arial" panose="020B0604020202020204" pitchFamily="34" charset="0"/>
                <a:cs typeface="Arial" panose="020B0604020202020204" pitchFamily="34" charset="0"/>
              </a:rPr>
              <a:t>Web/Online </a:t>
            </a:r>
            <a:r>
              <a:rPr lang="pt-BR" sz="2400" dirty="0">
                <a:latin typeface="Arial" panose="020B0604020202020204" pitchFamily="34" charset="0"/>
                <a:cs typeface="Arial" panose="020B0604020202020204" pitchFamily="34" charset="0"/>
              </a:rPr>
              <a:t>– Ambiente onde eu realizo a publicação dos meus dashboards na minha conta office 365.</a:t>
            </a:r>
          </a:p>
          <a:p>
            <a:pPr marL="0" indent="0">
              <a:buNone/>
            </a:pPr>
            <a:r>
              <a:rPr lang="pt-BR" sz="2400" dirty="0">
                <a:latin typeface="Arial" panose="020B0604020202020204" pitchFamily="34" charset="0"/>
                <a:cs typeface="Arial" panose="020B0604020202020204" pitchFamily="34" charset="0"/>
              </a:rPr>
              <a:t> Para isso preciso ter uma conta do Power BI Online.</a:t>
            </a:r>
          </a:p>
          <a:p>
            <a:pPr marL="0" indent="0">
              <a:buNone/>
            </a:pPr>
            <a:r>
              <a:rPr lang="pt-BR" sz="2400" dirty="0">
                <a:latin typeface="Arial" panose="020B0604020202020204" pitchFamily="34" charset="0"/>
                <a:cs typeface="Arial" panose="020B0604020202020204" pitchFamily="34" charset="0"/>
              </a:rPr>
              <a:t> Posso construir no Power BI online ? Não, precisa do ambiente desktop.</a:t>
            </a:r>
          </a:p>
          <a:p>
            <a:pPr marL="0" indent="0">
              <a:buNone/>
            </a:pPr>
            <a:r>
              <a:rPr lang="pt-BR" sz="2400" b="1" dirty="0">
                <a:latin typeface="Arial" panose="020B0604020202020204" pitchFamily="34" charset="0"/>
                <a:cs typeface="Arial" panose="020B0604020202020204" pitchFamily="34" charset="0"/>
              </a:rPr>
              <a:t>Online é para visualização.</a:t>
            </a:r>
          </a:p>
          <a:p>
            <a:r>
              <a:rPr lang="pt-BR" sz="2400" b="1" dirty="0">
                <a:latin typeface="Arial" panose="020B0604020202020204" pitchFamily="34" charset="0"/>
                <a:cs typeface="Arial" panose="020B0604020202020204" pitchFamily="34" charset="0"/>
              </a:rPr>
              <a:t>Mobile: </a:t>
            </a:r>
            <a:r>
              <a:rPr lang="pt-BR" sz="2400" dirty="0">
                <a:latin typeface="Arial" panose="020B0604020202020204" pitchFamily="34" charset="0"/>
                <a:cs typeface="Arial" panose="020B0604020202020204" pitchFamily="34" charset="0"/>
              </a:rPr>
              <a:t>Ambiente onde eu visualizo as publicação dos meus dashboards na minha conta office 365.</a:t>
            </a:r>
          </a:p>
          <a:p>
            <a:pPr marL="0" indent="0">
              <a:buNone/>
            </a:pPr>
            <a:r>
              <a:rPr lang="pt-BR" sz="2400" dirty="0">
                <a:latin typeface="Arial" panose="020B0604020202020204" pitchFamily="34" charset="0"/>
                <a:cs typeface="Arial" panose="020B0604020202020204" pitchFamily="34" charset="0"/>
              </a:rPr>
              <a:t> Para isso preciso ter uma conta do Power BI Online.</a:t>
            </a:r>
          </a:p>
          <a:p>
            <a:pPr marL="0" indent="0">
              <a:buNone/>
            </a:pPr>
            <a:r>
              <a:rPr lang="pt-BR" sz="2400" dirty="0">
                <a:latin typeface="Arial" panose="020B0604020202020204" pitchFamily="34" charset="0"/>
                <a:cs typeface="Arial" panose="020B0604020202020204" pitchFamily="34" charset="0"/>
              </a:rPr>
              <a:t> Posso construir no Power BI Mobile Não, precisa do ambiente desktop.</a:t>
            </a:r>
          </a:p>
          <a:p>
            <a:endParaRPr lang="pt-BR" sz="2400" dirty="0">
              <a:latin typeface="Arial" panose="020B0604020202020204" pitchFamily="34" charset="0"/>
              <a:cs typeface="Arial" panose="020B0604020202020204" pitchFamily="34" charset="0"/>
            </a:endParaRPr>
          </a:p>
          <a:p>
            <a:endParaRPr lang="pt-B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1224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768A6C9B-BBC4-4FF6-A2F5-2B92C1A9242F}"/>
              </a:ext>
            </a:extLst>
          </p:cNvPr>
          <p:cNvPicPr>
            <a:picLocks noGrp="1" noChangeAspect="1"/>
          </p:cNvPicPr>
          <p:nvPr>
            <p:ph idx="1"/>
          </p:nvPr>
        </p:nvPicPr>
        <p:blipFill>
          <a:blip r:embed="rId2"/>
          <a:stretch>
            <a:fillRect/>
          </a:stretch>
        </p:blipFill>
        <p:spPr>
          <a:xfrm>
            <a:off x="628650" y="1190847"/>
            <a:ext cx="7886700" cy="4554660"/>
          </a:xfrm>
          <a:prstGeom prst="rect">
            <a:avLst/>
          </a:prstGeom>
        </p:spPr>
      </p:pic>
      <p:sp>
        <p:nvSpPr>
          <p:cNvPr id="3" name="Espaço Reservado para Texto 2">
            <a:extLst>
              <a:ext uri="{FF2B5EF4-FFF2-40B4-BE49-F238E27FC236}">
                <a16:creationId xmlns:a16="http://schemas.microsoft.com/office/drawing/2014/main" id="{0FE66929-8003-4C75-9996-7B207E2C2EEF}"/>
              </a:ext>
            </a:extLst>
          </p:cNvPr>
          <p:cNvSpPr>
            <a:spLocks noGrp="1"/>
          </p:cNvSpPr>
          <p:nvPr>
            <p:ph type="body" sz="quarter" idx="13"/>
          </p:nvPr>
        </p:nvSpPr>
        <p:spPr/>
        <p:txBody>
          <a:bodyPr>
            <a:normAutofit lnSpcReduction="10000"/>
          </a:bodyPr>
          <a:lstStyle/>
          <a:p>
            <a:r>
              <a:rPr lang="pt-BR" dirty="0"/>
              <a:t>Versão Power BI - Desktop</a:t>
            </a:r>
          </a:p>
        </p:txBody>
      </p:sp>
    </p:spTree>
    <p:extLst>
      <p:ext uri="{BB962C8B-B14F-4D97-AF65-F5344CB8AC3E}">
        <p14:creationId xmlns:p14="http://schemas.microsoft.com/office/powerpoint/2010/main" val="198388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0FE66929-8003-4C75-9996-7B207E2C2EEF}"/>
              </a:ext>
            </a:extLst>
          </p:cNvPr>
          <p:cNvSpPr>
            <a:spLocks noGrp="1"/>
          </p:cNvSpPr>
          <p:nvPr>
            <p:ph type="body" sz="quarter" idx="13"/>
          </p:nvPr>
        </p:nvSpPr>
        <p:spPr/>
        <p:txBody>
          <a:bodyPr>
            <a:normAutofit lnSpcReduction="10000"/>
          </a:bodyPr>
          <a:lstStyle/>
          <a:p>
            <a:r>
              <a:rPr lang="pt-BR" dirty="0"/>
              <a:t>Versão Power BI – WEB/Online</a:t>
            </a:r>
          </a:p>
        </p:txBody>
      </p:sp>
      <p:pic>
        <p:nvPicPr>
          <p:cNvPr id="6" name="Imagem 5">
            <a:extLst>
              <a:ext uri="{FF2B5EF4-FFF2-40B4-BE49-F238E27FC236}">
                <a16:creationId xmlns:a16="http://schemas.microsoft.com/office/drawing/2014/main" id="{4BAD47D0-419B-42B8-80B8-8D402ADB0166}"/>
              </a:ext>
            </a:extLst>
          </p:cNvPr>
          <p:cNvPicPr>
            <a:picLocks noChangeAspect="1"/>
          </p:cNvPicPr>
          <p:nvPr/>
        </p:nvPicPr>
        <p:blipFill>
          <a:blip r:embed="rId2"/>
          <a:stretch>
            <a:fillRect/>
          </a:stretch>
        </p:blipFill>
        <p:spPr>
          <a:xfrm>
            <a:off x="510364" y="931818"/>
            <a:ext cx="8304028" cy="4774248"/>
          </a:xfrm>
          <a:prstGeom prst="rect">
            <a:avLst/>
          </a:prstGeom>
        </p:spPr>
      </p:pic>
    </p:spTree>
    <p:extLst>
      <p:ext uri="{BB962C8B-B14F-4D97-AF65-F5344CB8AC3E}">
        <p14:creationId xmlns:p14="http://schemas.microsoft.com/office/powerpoint/2010/main" val="2281479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CF5B3BF1-0EB8-48DD-9C11-4D96149789D6}"/>
              </a:ext>
            </a:extLst>
          </p:cNvPr>
          <p:cNvSpPr>
            <a:spLocks noGrp="1"/>
          </p:cNvSpPr>
          <p:nvPr>
            <p:ph idx="1"/>
          </p:nvPr>
        </p:nvSpPr>
        <p:spPr>
          <a:xfrm>
            <a:off x="628651" y="2297764"/>
            <a:ext cx="7886700" cy="2262472"/>
          </a:xfrm>
        </p:spPr>
        <p:txBody>
          <a:bodyPr>
            <a:normAutofit/>
          </a:bodyPr>
          <a:lstStyle/>
          <a:p>
            <a:r>
              <a:rPr lang="pt-BR" sz="3600" dirty="0">
                <a:latin typeface="Arial" panose="020B0604020202020204" pitchFamily="34" charset="0"/>
                <a:cs typeface="Arial" panose="020B0604020202020204" pitchFamily="34" charset="0"/>
              </a:rPr>
              <a:t>O objetivo deste curso é partir do absoluto zero, desde a instalação do Power BI, até a criação de um</a:t>
            </a:r>
          </a:p>
          <a:p>
            <a:r>
              <a:rPr lang="pt-BR" sz="3600" dirty="0">
                <a:latin typeface="Arial" panose="020B0604020202020204" pitchFamily="34" charset="0"/>
                <a:cs typeface="Arial" panose="020B0604020202020204" pitchFamily="34" charset="0"/>
              </a:rPr>
              <a:t>relatório 100 % completo e funcional</a:t>
            </a:r>
          </a:p>
        </p:txBody>
      </p:sp>
      <p:sp>
        <p:nvSpPr>
          <p:cNvPr id="3" name="Espaço Reservado para Texto 2">
            <a:extLst>
              <a:ext uri="{FF2B5EF4-FFF2-40B4-BE49-F238E27FC236}">
                <a16:creationId xmlns:a16="http://schemas.microsoft.com/office/drawing/2014/main" id="{E8804A67-FEF6-43EC-A935-05D8DEEE1C9A}"/>
              </a:ext>
            </a:extLst>
          </p:cNvPr>
          <p:cNvSpPr>
            <a:spLocks noGrp="1"/>
          </p:cNvSpPr>
          <p:nvPr>
            <p:ph type="body" sz="quarter" idx="13"/>
          </p:nvPr>
        </p:nvSpPr>
        <p:spPr>
          <a:xfrm>
            <a:off x="628650" y="487046"/>
            <a:ext cx="7886701" cy="566691"/>
          </a:xfrm>
        </p:spPr>
        <p:txBody>
          <a:bodyPr>
            <a:normAutofit lnSpcReduction="10000"/>
          </a:bodyPr>
          <a:lstStyle/>
          <a:p>
            <a:pPr algn="ctr"/>
            <a:r>
              <a:rPr lang="pt-BR" dirty="0">
                <a:latin typeface="Arial" panose="020B0604020202020204" pitchFamily="34" charset="0"/>
                <a:cs typeface="Arial" panose="020B0604020202020204" pitchFamily="34" charset="0"/>
              </a:rPr>
              <a:t>Apresentação</a:t>
            </a:r>
          </a:p>
        </p:txBody>
      </p:sp>
    </p:spTree>
    <p:extLst>
      <p:ext uri="{BB962C8B-B14F-4D97-AF65-F5344CB8AC3E}">
        <p14:creationId xmlns:p14="http://schemas.microsoft.com/office/powerpoint/2010/main" val="1533257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0FE66929-8003-4C75-9996-7B207E2C2EEF}"/>
              </a:ext>
            </a:extLst>
          </p:cNvPr>
          <p:cNvSpPr>
            <a:spLocks noGrp="1"/>
          </p:cNvSpPr>
          <p:nvPr>
            <p:ph type="body" sz="quarter" idx="13"/>
          </p:nvPr>
        </p:nvSpPr>
        <p:spPr/>
        <p:txBody>
          <a:bodyPr>
            <a:normAutofit lnSpcReduction="10000"/>
          </a:bodyPr>
          <a:lstStyle/>
          <a:p>
            <a:r>
              <a:rPr lang="pt-BR" dirty="0"/>
              <a:t>Versão Power BI – Mobile</a:t>
            </a:r>
          </a:p>
        </p:txBody>
      </p:sp>
      <p:pic>
        <p:nvPicPr>
          <p:cNvPr id="2" name="Imagem 1">
            <a:extLst>
              <a:ext uri="{FF2B5EF4-FFF2-40B4-BE49-F238E27FC236}">
                <a16:creationId xmlns:a16="http://schemas.microsoft.com/office/drawing/2014/main" id="{E5496EC9-FB83-4441-A441-49DD87645DBC}"/>
              </a:ext>
            </a:extLst>
          </p:cNvPr>
          <p:cNvPicPr>
            <a:picLocks noChangeAspect="1"/>
          </p:cNvPicPr>
          <p:nvPr/>
        </p:nvPicPr>
        <p:blipFill>
          <a:blip r:embed="rId2"/>
          <a:stretch>
            <a:fillRect/>
          </a:stretch>
        </p:blipFill>
        <p:spPr>
          <a:xfrm>
            <a:off x="628649" y="1012337"/>
            <a:ext cx="8292067" cy="4729244"/>
          </a:xfrm>
          <a:prstGeom prst="rect">
            <a:avLst/>
          </a:prstGeom>
        </p:spPr>
      </p:pic>
    </p:spTree>
    <p:extLst>
      <p:ext uri="{BB962C8B-B14F-4D97-AF65-F5344CB8AC3E}">
        <p14:creationId xmlns:p14="http://schemas.microsoft.com/office/powerpoint/2010/main" val="285551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pPr algn="ctr"/>
            <a:r>
              <a:rPr lang="pt-BR" sz="3200" dirty="0"/>
              <a:t>Estrutura do Curso</a:t>
            </a:r>
          </a:p>
        </p:txBody>
      </p:sp>
      <p:sp>
        <p:nvSpPr>
          <p:cNvPr id="5" name="Espaço Reservado para Conteúdo 1">
            <a:extLst>
              <a:ext uri="{FF2B5EF4-FFF2-40B4-BE49-F238E27FC236}">
                <a16:creationId xmlns:a16="http://schemas.microsoft.com/office/drawing/2014/main" id="{06FAB985-09F0-4B03-97B8-E7158096E36D}"/>
              </a:ext>
            </a:extLst>
          </p:cNvPr>
          <p:cNvSpPr txBox="1">
            <a:spLocks/>
          </p:cNvSpPr>
          <p:nvPr/>
        </p:nvSpPr>
        <p:spPr>
          <a:xfrm>
            <a:off x="500770" y="776724"/>
            <a:ext cx="7886700" cy="18181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latin typeface="Arial" panose="020B0604020202020204" pitchFamily="34" charset="0"/>
                <a:cs typeface="Arial" panose="020B0604020202020204" pitchFamily="34" charset="0"/>
              </a:rPr>
              <a:t>Até chegar em nosso objetivo final de construir os nossos relatórios, vamos percorrer 4 etapas distintas no Power BI.</a:t>
            </a:r>
          </a:p>
          <a:p>
            <a:pPr marL="0" indent="0">
              <a:buNone/>
            </a:pPr>
            <a:r>
              <a:rPr lang="pt-BR" sz="2400" dirty="0">
                <a:latin typeface="Arial" panose="020B0604020202020204" pitchFamily="34" charset="0"/>
                <a:cs typeface="Arial" panose="020B0604020202020204" pitchFamily="34" charset="0"/>
              </a:rPr>
              <a:t>Essas etapas são padrão em qualquer análise dentro do Power BI, e podem ser resumidas no fluxograma abaixo.</a:t>
            </a:r>
          </a:p>
          <a:p>
            <a:endParaRPr lang="pt-BR" sz="2400" dirty="0">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88977D6C-D996-4876-A8C7-83008579A617}"/>
              </a:ext>
            </a:extLst>
          </p:cNvPr>
          <p:cNvPicPr>
            <a:picLocks noChangeAspect="1"/>
          </p:cNvPicPr>
          <p:nvPr/>
        </p:nvPicPr>
        <p:blipFill>
          <a:blip r:embed="rId2"/>
          <a:stretch>
            <a:fillRect/>
          </a:stretch>
        </p:blipFill>
        <p:spPr>
          <a:xfrm>
            <a:off x="500770" y="2839442"/>
            <a:ext cx="8346557" cy="3912233"/>
          </a:xfrm>
          <a:prstGeom prst="rect">
            <a:avLst/>
          </a:prstGeom>
        </p:spPr>
      </p:pic>
    </p:spTree>
    <p:extLst>
      <p:ext uri="{BB962C8B-B14F-4D97-AF65-F5344CB8AC3E}">
        <p14:creationId xmlns:p14="http://schemas.microsoft.com/office/powerpoint/2010/main" val="259775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444347" y="1169581"/>
            <a:ext cx="4432158" cy="5170646"/>
          </a:xfrm>
          <a:prstGeom prst="rect">
            <a:avLst/>
          </a:prstGeom>
        </p:spPr>
        <p:txBody>
          <a:bodyPr wrap="square">
            <a:spAutoFit/>
          </a:bodyPr>
          <a:lstStyle/>
          <a:p>
            <a:r>
              <a:rPr lang="pt-BR" sz="1600" dirty="0"/>
              <a:t>O ambiente do Power BI é dividido em 3</a:t>
            </a:r>
          </a:p>
          <a:p>
            <a:r>
              <a:rPr lang="pt-BR" sz="1600" dirty="0"/>
              <a:t>partes principais</a:t>
            </a:r>
          </a:p>
          <a:p>
            <a:r>
              <a:rPr lang="pt-BR" sz="1600" dirty="0"/>
              <a:t>1. </a:t>
            </a:r>
            <a:r>
              <a:rPr lang="pt-BR" sz="1600" b="1" dirty="0"/>
              <a:t>A aba de Relatório</a:t>
            </a:r>
          </a:p>
          <a:p>
            <a:r>
              <a:rPr lang="pt-BR" sz="1600" dirty="0"/>
              <a:t>2. A aba de Dados</a:t>
            </a:r>
          </a:p>
          <a:p>
            <a:r>
              <a:rPr lang="pt-BR" sz="1600" dirty="0"/>
              <a:t>3. A aba de Modelo</a:t>
            </a:r>
          </a:p>
          <a:p>
            <a:r>
              <a:rPr lang="pt-BR" sz="1600" dirty="0"/>
              <a:t>Cada uma das 3 abas pode ser vista no canto</a:t>
            </a:r>
          </a:p>
          <a:p>
            <a:r>
              <a:rPr lang="pt-BR" sz="1600" dirty="0"/>
              <a:t>esquerdo da tela, como indicado na imagem</a:t>
            </a:r>
          </a:p>
          <a:p>
            <a:r>
              <a:rPr lang="pt-BR" sz="1600" dirty="0"/>
              <a:t>ao lado.</a:t>
            </a:r>
          </a:p>
          <a:p>
            <a:endParaRPr lang="pt-BR" sz="1600" dirty="0"/>
          </a:p>
          <a:p>
            <a:r>
              <a:rPr lang="pt-BR" sz="1600" dirty="0"/>
              <a:t>A tela inicial mostrada ao lado, totalmente</a:t>
            </a:r>
          </a:p>
          <a:p>
            <a:r>
              <a:rPr lang="pt-BR" sz="1600" dirty="0"/>
              <a:t>em branco, é a aba de Relatório É nesta aba</a:t>
            </a:r>
          </a:p>
          <a:p>
            <a:r>
              <a:rPr lang="pt-BR" sz="1600" dirty="0"/>
              <a:t>onde criaremos todos os visuais, como</a:t>
            </a:r>
          </a:p>
          <a:p>
            <a:r>
              <a:rPr lang="pt-BR" sz="1600" dirty="0"/>
              <a:t>gráficos, matrizes, filtros, </a:t>
            </a:r>
            <a:r>
              <a:rPr lang="pt-BR" sz="1600" dirty="0" err="1"/>
              <a:t>etc</a:t>
            </a:r>
            <a:r>
              <a:rPr lang="pt-BR" sz="1600" dirty="0"/>
              <a:t> sempre</a:t>
            </a:r>
          </a:p>
          <a:p>
            <a:r>
              <a:rPr lang="pt-BR" sz="1600" dirty="0"/>
              <a:t>tomando como base as tabelas da aba de</a:t>
            </a:r>
          </a:p>
          <a:p>
            <a:r>
              <a:rPr lang="pt-BR" sz="1600" dirty="0"/>
              <a:t>Dados</a:t>
            </a:r>
          </a:p>
          <a:p>
            <a:endParaRPr lang="pt-BR" sz="1600" dirty="0"/>
          </a:p>
          <a:p>
            <a:r>
              <a:rPr lang="pt-BR" sz="1600" dirty="0"/>
              <a:t>Todos esses visuais podem ser criados a</a:t>
            </a:r>
          </a:p>
          <a:p>
            <a:r>
              <a:rPr lang="pt-BR" sz="1600" dirty="0"/>
              <a:t>partir do campo de VISUALIZAÇÕES, que fica</a:t>
            </a:r>
          </a:p>
          <a:p>
            <a:r>
              <a:rPr lang="pt-BR" sz="1600" dirty="0"/>
              <a:t>do lado direito da tela</a:t>
            </a:r>
          </a:p>
          <a:p>
            <a:endParaRPr lang="pt-BR" sz="1600" dirty="0"/>
          </a:p>
        </p:txBody>
      </p:sp>
      <p:sp>
        <p:nvSpPr>
          <p:cNvPr id="5" name="Retângulo 4">
            <a:extLst>
              <a:ext uri="{FF2B5EF4-FFF2-40B4-BE49-F238E27FC236}">
                <a16:creationId xmlns:a16="http://schemas.microsoft.com/office/drawing/2014/main" id="{85201992-F76A-4314-BD92-E701E9ECDC3C}"/>
              </a:ext>
            </a:extLst>
          </p:cNvPr>
          <p:cNvSpPr/>
          <p:nvPr/>
        </p:nvSpPr>
        <p:spPr>
          <a:xfrm>
            <a:off x="756530" y="191949"/>
            <a:ext cx="7259709" cy="584775"/>
          </a:xfrm>
          <a:prstGeom prst="rect">
            <a:avLst/>
          </a:prstGeom>
        </p:spPr>
        <p:txBody>
          <a:bodyPr wrap="square">
            <a:spAutoFit/>
          </a:bodyPr>
          <a:lstStyle/>
          <a:p>
            <a:pPr algn="ctr"/>
            <a:r>
              <a:rPr lang="pt-BR" sz="3200" dirty="0"/>
              <a:t>Ambiente Power BI</a:t>
            </a:r>
          </a:p>
        </p:txBody>
      </p:sp>
      <p:pic>
        <p:nvPicPr>
          <p:cNvPr id="7" name="Imagem 6">
            <a:extLst>
              <a:ext uri="{FF2B5EF4-FFF2-40B4-BE49-F238E27FC236}">
                <a16:creationId xmlns:a16="http://schemas.microsoft.com/office/drawing/2014/main" id="{AD241B70-2F97-4E79-86F7-3B33CAAAD232}"/>
              </a:ext>
            </a:extLst>
          </p:cNvPr>
          <p:cNvPicPr>
            <a:picLocks noChangeAspect="1"/>
          </p:cNvPicPr>
          <p:nvPr/>
        </p:nvPicPr>
        <p:blipFill>
          <a:blip r:embed="rId2"/>
          <a:stretch>
            <a:fillRect/>
          </a:stretch>
        </p:blipFill>
        <p:spPr>
          <a:xfrm>
            <a:off x="4745037" y="1625600"/>
            <a:ext cx="4314879" cy="3973106"/>
          </a:xfrm>
          <a:prstGeom prst="rect">
            <a:avLst/>
          </a:prstGeom>
        </p:spPr>
      </p:pic>
      <p:sp>
        <p:nvSpPr>
          <p:cNvPr id="8" name="Retângulo 7">
            <a:extLst>
              <a:ext uri="{FF2B5EF4-FFF2-40B4-BE49-F238E27FC236}">
                <a16:creationId xmlns:a16="http://schemas.microsoft.com/office/drawing/2014/main" id="{43A53A0F-F605-482A-BCD9-7748E3E9D381}"/>
              </a:ext>
            </a:extLst>
          </p:cNvPr>
          <p:cNvSpPr/>
          <p:nvPr/>
        </p:nvSpPr>
        <p:spPr>
          <a:xfrm>
            <a:off x="4745037" y="3263900"/>
            <a:ext cx="2341563" cy="546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4038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2062103"/>
          </a:xfrm>
          <a:prstGeom prst="rect">
            <a:avLst/>
          </a:prstGeom>
        </p:spPr>
        <p:txBody>
          <a:bodyPr wrap="square">
            <a:spAutoFit/>
          </a:bodyPr>
          <a:lstStyle/>
          <a:p>
            <a:r>
              <a:rPr lang="pt-BR" sz="3200" dirty="0"/>
              <a:t>2) Guia é de DADOS, onde consigo ver minhas tabelas</a:t>
            </a:r>
          </a:p>
          <a:p>
            <a:endParaRPr lang="pt-BR" sz="3200" dirty="0"/>
          </a:p>
          <a:p>
            <a:endParaRPr lang="pt-BR" sz="3200" dirty="0"/>
          </a:p>
        </p:txBody>
      </p:sp>
      <p:pic>
        <p:nvPicPr>
          <p:cNvPr id="2" name="Imagem 1">
            <a:extLst>
              <a:ext uri="{FF2B5EF4-FFF2-40B4-BE49-F238E27FC236}">
                <a16:creationId xmlns:a16="http://schemas.microsoft.com/office/drawing/2014/main" id="{463B17C8-D14B-420E-A672-BAF836C03E9C}"/>
              </a:ext>
            </a:extLst>
          </p:cNvPr>
          <p:cNvPicPr>
            <a:picLocks noChangeAspect="1"/>
          </p:cNvPicPr>
          <p:nvPr/>
        </p:nvPicPr>
        <p:blipFill>
          <a:blip r:embed="rId2"/>
          <a:stretch>
            <a:fillRect/>
          </a:stretch>
        </p:blipFill>
        <p:spPr>
          <a:xfrm>
            <a:off x="2484120" y="1907581"/>
            <a:ext cx="3235960" cy="3283548"/>
          </a:xfrm>
          <a:prstGeom prst="rect">
            <a:avLst/>
          </a:prstGeom>
        </p:spPr>
      </p:pic>
    </p:spTree>
    <p:extLst>
      <p:ext uri="{BB962C8B-B14F-4D97-AF65-F5344CB8AC3E}">
        <p14:creationId xmlns:p14="http://schemas.microsoft.com/office/powerpoint/2010/main" val="1447293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654930" y="1322249"/>
            <a:ext cx="4298070" cy="4708981"/>
          </a:xfrm>
          <a:prstGeom prst="rect">
            <a:avLst/>
          </a:prstGeom>
        </p:spPr>
        <p:txBody>
          <a:bodyPr wrap="square">
            <a:spAutoFit/>
          </a:bodyPr>
          <a:lstStyle/>
          <a:p>
            <a:r>
              <a:rPr lang="pt-BR" sz="2000" dirty="0"/>
              <a:t>3) Por fim, temos a aba de Modelo É aqui onde criaremos os relacionamentos entre as tabelas depois que a gente importar os dados</a:t>
            </a:r>
          </a:p>
          <a:p>
            <a:r>
              <a:rPr lang="pt-BR" sz="2000" dirty="0"/>
              <a:t>para o Power BI Para quem vem do Excel, é algo como fazer um PROCV entre as diferentes tabelas para puxar informações de uma para a outra de forma muito fácil.</a:t>
            </a:r>
          </a:p>
          <a:p>
            <a:r>
              <a:rPr lang="pt-BR" sz="2000" dirty="0"/>
              <a:t>Caso você não faça ideia do que é o PROCV, não se preocupe, você verá que não o Excel não é nenhum </a:t>
            </a:r>
            <a:r>
              <a:rPr lang="pt-BR" sz="2000" dirty="0" err="1"/>
              <a:t>pré</a:t>
            </a:r>
            <a:r>
              <a:rPr lang="pt-BR" sz="2000" dirty="0"/>
              <a:t> requisito para aprender Power BI</a:t>
            </a:r>
          </a:p>
          <a:p>
            <a:endParaRPr lang="pt-BR" sz="2000" dirty="0"/>
          </a:p>
          <a:p>
            <a:endParaRPr lang="pt-BR" sz="2000" dirty="0"/>
          </a:p>
        </p:txBody>
      </p:sp>
      <p:pic>
        <p:nvPicPr>
          <p:cNvPr id="3" name="Imagem 2">
            <a:extLst>
              <a:ext uri="{FF2B5EF4-FFF2-40B4-BE49-F238E27FC236}">
                <a16:creationId xmlns:a16="http://schemas.microsoft.com/office/drawing/2014/main" id="{BA4CAB77-4FC7-4F3B-83A7-FEB7628BF4A8}"/>
              </a:ext>
            </a:extLst>
          </p:cNvPr>
          <p:cNvPicPr>
            <a:picLocks noChangeAspect="1"/>
          </p:cNvPicPr>
          <p:nvPr/>
        </p:nvPicPr>
        <p:blipFill>
          <a:blip r:embed="rId2"/>
          <a:stretch>
            <a:fillRect/>
          </a:stretch>
        </p:blipFill>
        <p:spPr>
          <a:xfrm>
            <a:off x="5194299" y="1999704"/>
            <a:ext cx="3568701" cy="3296195"/>
          </a:xfrm>
          <a:prstGeom prst="rect">
            <a:avLst/>
          </a:prstGeom>
        </p:spPr>
      </p:pic>
    </p:spTree>
    <p:extLst>
      <p:ext uri="{BB962C8B-B14F-4D97-AF65-F5344CB8AC3E}">
        <p14:creationId xmlns:p14="http://schemas.microsoft.com/office/powerpoint/2010/main" val="4040946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Importando dados do Excel </a:t>
            </a:r>
          </a:p>
        </p:txBody>
      </p:sp>
      <p:sp>
        <p:nvSpPr>
          <p:cNvPr id="3" name="Retângulo 2">
            <a:extLst>
              <a:ext uri="{FF2B5EF4-FFF2-40B4-BE49-F238E27FC236}">
                <a16:creationId xmlns:a16="http://schemas.microsoft.com/office/drawing/2014/main" id="{C0230D3E-694B-4B81-876E-D70CE1AD4758}"/>
              </a:ext>
            </a:extLst>
          </p:cNvPr>
          <p:cNvSpPr/>
          <p:nvPr/>
        </p:nvSpPr>
        <p:spPr>
          <a:xfrm>
            <a:off x="756530" y="918756"/>
            <a:ext cx="7117470" cy="923330"/>
          </a:xfrm>
          <a:prstGeom prst="rect">
            <a:avLst/>
          </a:prstGeom>
        </p:spPr>
        <p:txBody>
          <a:bodyPr wrap="square">
            <a:spAutoFit/>
          </a:bodyPr>
          <a:lstStyle/>
          <a:p>
            <a:r>
              <a:rPr lang="pt-BR" dirty="0"/>
              <a:t>Agora nós vamos começar a trabalhar importação de dados o Power BI. Ao abrir o programa, logo de cara você encontra algumas opções de importação: </a:t>
            </a:r>
          </a:p>
        </p:txBody>
      </p:sp>
      <p:pic>
        <p:nvPicPr>
          <p:cNvPr id="5" name="Imagem 4">
            <a:extLst>
              <a:ext uri="{FF2B5EF4-FFF2-40B4-BE49-F238E27FC236}">
                <a16:creationId xmlns:a16="http://schemas.microsoft.com/office/drawing/2014/main" id="{1FDCA54D-9518-419C-A7C8-12C700B130FE}"/>
              </a:ext>
            </a:extLst>
          </p:cNvPr>
          <p:cNvPicPr>
            <a:picLocks noChangeAspect="1"/>
          </p:cNvPicPr>
          <p:nvPr/>
        </p:nvPicPr>
        <p:blipFill>
          <a:blip r:embed="rId2"/>
          <a:stretch>
            <a:fillRect/>
          </a:stretch>
        </p:blipFill>
        <p:spPr>
          <a:xfrm>
            <a:off x="1010602" y="1984118"/>
            <a:ext cx="7340918" cy="4498882"/>
          </a:xfrm>
          <a:prstGeom prst="rect">
            <a:avLst/>
          </a:prstGeom>
        </p:spPr>
      </p:pic>
    </p:spTree>
    <p:extLst>
      <p:ext uri="{BB962C8B-B14F-4D97-AF65-F5344CB8AC3E}">
        <p14:creationId xmlns:p14="http://schemas.microsoft.com/office/powerpoint/2010/main" val="3677986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Importando dados do Excel </a:t>
            </a:r>
          </a:p>
        </p:txBody>
      </p:sp>
      <p:sp>
        <p:nvSpPr>
          <p:cNvPr id="3" name="Retângulo 2">
            <a:extLst>
              <a:ext uri="{FF2B5EF4-FFF2-40B4-BE49-F238E27FC236}">
                <a16:creationId xmlns:a16="http://schemas.microsoft.com/office/drawing/2014/main" id="{C0230D3E-694B-4B81-876E-D70CE1AD4758}"/>
              </a:ext>
            </a:extLst>
          </p:cNvPr>
          <p:cNvSpPr/>
          <p:nvPr/>
        </p:nvSpPr>
        <p:spPr>
          <a:xfrm>
            <a:off x="756530" y="918756"/>
            <a:ext cx="7117470" cy="923330"/>
          </a:xfrm>
          <a:prstGeom prst="rect">
            <a:avLst/>
          </a:prstGeom>
        </p:spPr>
        <p:txBody>
          <a:bodyPr wrap="square">
            <a:spAutoFit/>
          </a:bodyPr>
          <a:lstStyle/>
          <a:p>
            <a:r>
              <a:rPr lang="pt-BR" dirty="0"/>
              <a:t>Ao clicar em Obter Dados você percebe várias opções de possíveis conexões</a:t>
            </a:r>
          </a:p>
          <a:p>
            <a:r>
              <a:rPr lang="pt-BR" dirty="0"/>
              <a:t>com o Power BI. Entretanto, vamos clicar na opção Excel:</a:t>
            </a:r>
          </a:p>
        </p:txBody>
      </p:sp>
      <p:pic>
        <p:nvPicPr>
          <p:cNvPr id="2" name="Imagem 1">
            <a:extLst>
              <a:ext uri="{FF2B5EF4-FFF2-40B4-BE49-F238E27FC236}">
                <a16:creationId xmlns:a16="http://schemas.microsoft.com/office/drawing/2014/main" id="{E1D49EC1-38B7-461D-8356-D208FEEE7542}"/>
              </a:ext>
            </a:extLst>
          </p:cNvPr>
          <p:cNvPicPr>
            <a:picLocks noChangeAspect="1"/>
          </p:cNvPicPr>
          <p:nvPr/>
        </p:nvPicPr>
        <p:blipFill>
          <a:blip r:embed="rId2"/>
          <a:stretch>
            <a:fillRect/>
          </a:stretch>
        </p:blipFill>
        <p:spPr>
          <a:xfrm>
            <a:off x="882967" y="1842086"/>
            <a:ext cx="6157913" cy="4181475"/>
          </a:xfrm>
          <a:prstGeom prst="rect">
            <a:avLst/>
          </a:prstGeom>
        </p:spPr>
      </p:pic>
    </p:spTree>
    <p:extLst>
      <p:ext uri="{BB962C8B-B14F-4D97-AF65-F5344CB8AC3E}">
        <p14:creationId xmlns:p14="http://schemas.microsoft.com/office/powerpoint/2010/main" val="1754929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Importando dados do Excel </a:t>
            </a:r>
          </a:p>
        </p:txBody>
      </p:sp>
      <p:sp>
        <p:nvSpPr>
          <p:cNvPr id="3" name="Retângulo 2">
            <a:extLst>
              <a:ext uri="{FF2B5EF4-FFF2-40B4-BE49-F238E27FC236}">
                <a16:creationId xmlns:a16="http://schemas.microsoft.com/office/drawing/2014/main" id="{C0230D3E-694B-4B81-876E-D70CE1AD4758}"/>
              </a:ext>
            </a:extLst>
          </p:cNvPr>
          <p:cNvSpPr/>
          <p:nvPr/>
        </p:nvSpPr>
        <p:spPr>
          <a:xfrm>
            <a:off x="756530" y="918756"/>
            <a:ext cx="7117470" cy="646331"/>
          </a:xfrm>
          <a:prstGeom prst="rect">
            <a:avLst/>
          </a:prstGeom>
        </p:spPr>
        <p:txBody>
          <a:bodyPr wrap="square">
            <a:spAutoFit/>
          </a:bodyPr>
          <a:lstStyle/>
          <a:p>
            <a:r>
              <a:rPr lang="pt-BR" dirty="0"/>
              <a:t>O Power BI pede o nome do arquivo</a:t>
            </a:r>
          </a:p>
          <a:p>
            <a:r>
              <a:rPr lang="pt-BR" dirty="0"/>
              <a:t>Por fim, selecione o arquivo </a:t>
            </a:r>
            <a:r>
              <a:rPr lang="pt-BR" b="1" dirty="0" err="1"/>
              <a:t>BasePQ</a:t>
            </a:r>
            <a:r>
              <a:rPr lang="pt-BR" b="1" dirty="0"/>
              <a:t> </a:t>
            </a:r>
            <a:r>
              <a:rPr lang="pt-BR" dirty="0"/>
              <a:t>e clique em Abrir</a:t>
            </a:r>
          </a:p>
        </p:txBody>
      </p:sp>
      <p:pic>
        <p:nvPicPr>
          <p:cNvPr id="6" name="Imagem 5">
            <a:extLst>
              <a:ext uri="{FF2B5EF4-FFF2-40B4-BE49-F238E27FC236}">
                <a16:creationId xmlns:a16="http://schemas.microsoft.com/office/drawing/2014/main" id="{99F07263-BDDA-4EE9-B7D7-296D022A30DF}"/>
              </a:ext>
            </a:extLst>
          </p:cNvPr>
          <p:cNvPicPr>
            <a:picLocks noChangeAspect="1"/>
          </p:cNvPicPr>
          <p:nvPr/>
        </p:nvPicPr>
        <p:blipFill>
          <a:blip r:embed="rId2"/>
          <a:stretch>
            <a:fillRect/>
          </a:stretch>
        </p:blipFill>
        <p:spPr>
          <a:xfrm>
            <a:off x="756530" y="1707119"/>
            <a:ext cx="5340078" cy="4007881"/>
          </a:xfrm>
          <a:prstGeom prst="rect">
            <a:avLst/>
          </a:prstGeom>
        </p:spPr>
      </p:pic>
    </p:spTree>
    <p:extLst>
      <p:ext uri="{BB962C8B-B14F-4D97-AF65-F5344CB8AC3E}">
        <p14:creationId xmlns:p14="http://schemas.microsoft.com/office/powerpoint/2010/main" val="3519597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Importando dados do Excel </a:t>
            </a:r>
          </a:p>
        </p:txBody>
      </p:sp>
      <p:sp>
        <p:nvSpPr>
          <p:cNvPr id="3" name="Retângulo 2">
            <a:extLst>
              <a:ext uri="{FF2B5EF4-FFF2-40B4-BE49-F238E27FC236}">
                <a16:creationId xmlns:a16="http://schemas.microsoft.com/office/drawing/2014/main" id="{C0230D3E-694B-4B81-876E-D70CE1AD4758}"/>
              </a:ext>
            </a:extLst>
          </p:cNvPr>
          <p:cNvSpPr/>
          <p:nvPr/>
        </p:nvSpPr>
        <p:spPr>
          <a:xfrm>
            <a:off x="756530" y="918756"/>
            <a:ext cx="7117470" cy="1200329"/>
          </a:xfrm>
          <a:prstGeom prst="rect">
            <a:avLst/>
          </a:prstGeom>
        </p:spPr>
        <p:txBody>
          <a:bodyPr wrap="square">
            <a:spAutoFit/>
          </a:bodyPr>
          <a:lstStyle/>
          <a:p>
            <a:r>
              <a:rPr lang="pt-BR" sz="2400" dirty="0"/>
              <a:t>Se todos os dados de sua tabela estiver com dados ok, você pode </a:t>
            </a:r>
            <a:r>
              <a:rPr lang="pt-BR" sz="2400" b="1" dirty="0"/>
              <a:t>CARREGAR</a:t>
            </a:r>
            <a:r>
              <a:rPr lang="pt-BR" sz="2400" dirty="0"/>
              <a:t> a tabela.</a:t>
            </a:r>
          </a:p>
          <a:p>
            <a:r>
              <a:rPr lang="pt-BR" sz="2400" dirty="0"/>
              <a:t>Caso contrario você pode Transformar os dados.</a:t>
            </a:r>
          </a:p>
        </p:txBody>
      </p:sp>
      <p:pic>
        <p:nvPicPr>
          <p:cNvPr id="5" name="Imagem 4">
            <a:extLst>
              <a:ext uri="{FF2B5EF4-FFF2-40B4-BE49-F238E27FC236}">
                <a16:creationId xmlns:a16="http://schemas.microsoft.com/office/drawing/2014/main" id="{A9CBD16C-976C-4362-B645-B57BF8A5B099}"/>
              </a:ext>
            </a:extLst>
          </p:cNvPr>
          <p:cNvPicPr>
            <a:picLocks noChangeAspect="1"/>
          </p:cNvPicPr>
          <p:nvPr/>
        </p:nvPicPr>
        <p:blipFill>
          <a:blip r:embed="rId2"/>
          <a:stretch>
            <a:fillRect/>
          </a:stretch>
        </p:blipFill>
        <p:spPr>
          <a:xfrm>
            <a:off x="756530" y="2261117"/>
            <a:ext cx="5421160" cy="4404934"/>
          </a:xfrm>
          <a:prstGeom prst="rect">
            <a:avLst/>
          </a:prstGeom>
        </p:spPr>
      </p:pic>
    </p:spTree>
    <p:extLst>
      <p:ext uri="{BB962C8B-B14F-4D97-AF65-F5344CB8AC3E}">
        <p14:creationId xmlns:p14="http://schemas.microsoft.com/office/powerpoint/2010/main" val="1668649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Importando dados do Excel </a:t>
            </a:r>
          </a:p>
        </p:txBody>
      </p:sp>
      <p:sp>
        <p:nvSpPr>
          <p:cNvPr id="3" name="Retângulo 2">
            <a:extLst>
              <a:ext uri="{FF2B5EF4-FFF2-40B4-BE49-F238E27FC236}">
                <a16:creationId xmlns:a16="http://schemas.microsoft.com/office/drawing/2014/main" id="{C0230D3E-694B-4B81-876E-D70CE1AD4758}"/>
              </a:ext>
            </a:extLst>
          </p:cNvPr>
          <p:cNvSpPr/>
          <p:nvPr/>
        </p:nvSpPr>
        <p:spPr>
          <a:xfrm>
            <a:off x="756530" y="918756"/>
            <a:ext cx="7852410" cy="1200329"/>
          </a:xfrm>
          <a:prstGeom prst="rect">
            <a:avLst/>
          </a:prstGeom>
        </p:spPr>
        <p:txBody>
          <a:bodyPr wrap="square">
            <a:spAutoFit/>
          </a:bodyPr>
          <a:lstStyle/>
          <a:p>
            <a:r>
              <a:rPr lang="pt-BR" sz="2400" dirty="0"/>
              <a:t>Feito isso, do lado direito da tela vai aparecer uma lista com todas as colunas dessa tabela importada. Vamos agora fazer um tour pelas outras abas de Dados e Modelo</a:t>
            </a:r>
          </a:p>
        </p:txBody>
      </p:sp>
      <p:pic>
        <p:nvPicPr>
          <p:cNvPr id="6" name="Imagem 5">
            <a:extLst>
              <a:ext uri="{FF2B5EF4-FFF2-40B4-BE49-F238E27FC236}">
                <a16:creationId xmlns:a16="http://schemas.microsoft.com/office/drawing/2014/main" id="{59CEF2BE-2108-47CA-A71B-5850D8B43448}"/>
              </a:ext>
            </a:extLst>
          </p:cNvPr>
          <p:cNvPicPr>
            <a:picLocks noChangeAspect="1"/>
          </p:cNvPicPr>
          <p:nvPr/>
        </p:nvPicPr>
        <p:blipFill>
          <a:blip r:embed="rId2"/>
          <a:stretch>
            <a:fillRect/>
          </a:stretch>
        </p:blipFill>
        <p:spPr>
          <a:xfrm>
            <a:off x="756530" y="2261118"/>
            <a:ext cx="8108070" cy="4290476"/>
          </a:xfrm>
          <a:prstGeom prst="rect">
            <a:avLst/>
          </a:prstGeom>
        </p:spPr>
      </p:pic>
      <p:sp>
        <p:nvSpPr>
          <p:cNvPr id="7" name="Retângulo 6">
            <a:extLst>
              <a:ext uri="{FF2B5EF4-FFF2-40B4-BE49-F238E27FC236}">
                <a16:creationId xmlns:a16="http://schemas.microsoft.com/office/drawing/2014/main" id="{3C0675E0-DF13-4223-97EF-11A881AB1C12}"/>
              </a:ext>
            </a:extLst>
          </p:cNvPr>
          <p:cNvSpPr/>
          <p:nvPr/>
        </p:nvSpPr>
        <p:spPr>
          <a:xfrm>
            <a:off x="7772400" y="3429000"/>
            <a:ext cx="1028700" cy="311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89486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CF5B3BF1-0EB8-48DD-9C11-4D96149789D6}"/>
              </a:ext>
            </a:extLst>
          </p:cNvPr>
          <p:cNvSpPr>
            <a:spLocks noGrp="1"/>
          </p:cNvSpPr>
          <p:nvPr>
            <p:ph idx="1"/>
          </p:nvPr>
        </p:nvSpPr>
        <p:spPr>
          <a:xfrm>
            <a:off x="551649" y="1166528"/>
            <a:ext cx="7886700" cy="2262472"/>
          </a:xfrm>
        </p:spPr>
        <p:txBody>
          <a:bodyPr>
            <a:normAutofit/>
          </a:bodyPr>
          <a:lstStyle/>
          <a:p>
            <a:r>
              <a:rPr lang="pt-BR" sz="2400" dirty="0">
                <a:latin typeface="Arial" panose="020B0604020202020204" pitchFamily="34" charset="0"/>
                <a:cs typeface="Arial" panose="020B0604020202020204" pitchFamily="34" charset="0"/>
              </a:rPr>
              <a:t>1.Gráficos de linha, barra, pizza, área, árvore, mapa</a:t>
            </a:r>
          </a:p>
          <a:p>
            <a:r>
              <a:rPr lang="pt-BR" sz="2400" dirty="0">
                <a:latin typeface="Arial" panose="020B0604020202020204" pitchFamily="34" charset="0"/>
                <a:cs typeface="Arial" panose="020B0604020202020204" pitchFamily="34" charset="0"/>
              </a:rPr>
              <a:t>2.Tabelas e formatação condição</a:t>
            </a:r>
          </a:p>
          <a:p>
            <a:r>
              <a:rPr lang="pt-BR" sz="2400" dirty="0">
                <a:latin typeface="Arial" panose="020B0604020202020204" pitchFamily="34" charset="0"/>
                <a:cs typeface="Arial" panose="020B0604020202020204" pitchFamily="34" charset="0"/>
              </a:rPr>
              <a:t>3.Filtros com segmentação de dados</a:t>
            </a:r>
          </a:p>
        </p:txBody>
      </p:sp>
      <p:sp>
        <p:nvSpPr>
          <p:cNvPr id="3" name="Espaço Reservado para Texto 2">
            <a:extLst>
              <a:ext uri="{FF2B5EF4-FFF2-40B4-BE49-F238E27FC236}">
                <a16:creationId xmlns:a16="http://schemas.microsoft.com/office/drawing/2014/main" id="{E8804A67-FEF6-43EC-A935-05D8DEEE1C9A}"/>
              </a:ext>
            </a:extLst>
          </p:cNvPr>
          <p:cNvSpPr>
            <a:spLocks noGrp="1"/>
          </p:cNvSpPr>
          <p:nvPr>
            <p:ph type="body" sz="quarter" idx="13"/>
          </p:nvPr>
        </p:nvSpPr>
        <p:spPr>
          <a:xfrm>
            <a:off x="628650" y="487046"/>
            <a:ext cx="7886701" cy="566691"/>
          </a:xfrm>
        </p:spPr>
        <p:txBody>
          <a:bodyPr>
            <a:normAutofit fontScale="55000" lnSpcReduction="20000"/>
          </a:bodyPr>
          <a:lstStyle/>
          <a:p>
            <a:pPr algn="ctr"/>
            <a:r>
              <a:rPr lang="pt-BR" dirty="0">
                <a:latin typeface="Arial" panose="020B0604020202020204" pitchFamily="34" charset="0"/>
                <a:cs typeface="Arial" panose="020B0604020202020204" pitchFamily="34" charset="0"/>
              </a:rPr>
              <a:t>Veremos como construir diferentes tipos de visuais, como</a:t>
            </a:r>
          </a:p>
        </p:txBody>
      </p:sp>
      <p:pic>
        <p:nvPicPr>
          <p:cNvPr id="4" name="Imagem 3">
            <a:extLst>
              <a:ext uri="{FF2B5EF4-FFF2-40B4-BE49-F238E27FC236}">
                <a16:creationId xmlns:a16="http://schemas.microsoft.com/office/drawing/2014/main" id="{D31C97F6-317F-40F2-B5D1-2A82DF49B8D7}"/>
              </a:ext>
            </a:extLst>
          </p:cNvPr>
          <p:cNvPicPr>
            <a:picLocks noChangeAspect="1"/>
          </p:cNvPicPr>
          <p:nvPr/>
        </p:nvPicPr>
        <p:blipFill>
          <a:blip r:embed="rId2"/>
          <a:stretch>
            <a:fillRect/>
          </a:stretch>
        </p:blipFill>
        <p:spPr>
          <a:xfrm>
            <a:off x="346509" y="2665485"/>
            <a:ext cx="8710863" cy="3025987"/>
          </a:xfrm>
          <a:prstGeom prst="rect">
            <a:avLst/>
          </a:prstGeom>
        </p:spPr>
      </p:pic>
    </p:spTree>
    <p:extLst>
      <p:ext uri="{BB962C8B-B14F-4D97-AF65-F5344CB8AC3E}">
        <p14:creationId xmlns:p14="http://schemas.microsoft.com/office/powerpoint/2010/main" val="4257876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Importando dados do Excel </a:t>
            </a:r>
          </a:p>
        </p:txBody>
      </p:sp>
      <p:sp>
        <p:nvSpPr>
          <p:cNvPr id="3" name="Retângulo 2">
            <a:extLst>
              <a:ext uri="{FF2B5EF4-FFF2-40B4-BE49-F238E27FC236}">
                <a16:creationId xmlns:a16="http://schemas.microsoft.com/office/drawing/2014/main" id="{C0230D3E-694B-4B81-876E-D70CE1AD4758}"/>
              </a:ext>
            </a:extLst>
          </p:cNvPr>
          <p:cNvSpPr/>
          <p:nvPr/>
        </p:nvSpPr>
        <p:spPr>
          <a:xfrm>
            <a:off x="756530" y="776724"/>
            <a:ext cx="7852410" cy="2585323"/>
          </a:xfrm>
          <a:prstGeom prst="rect">
            <a:avLst/>
          </a:prstGeom>
        </p:spPr>
        <p:txBody>
          <a:bodyPr wrap="square">
            <a:spAutoFit/>
          </a:bodyPr>
          <a:lstStyle/>
          <a:p>
            <a:r>
              <a:rPr lang="pt-BR" dirty="0"/>
              <a:t>Na aba de Dados, agora conseguimos visualizar a nossa tabela de uma forma</a:t>
            </a:r>
          </a:p>
          <a:p>
            <a:r>
              <a:rPr lang="pt-BR" dirty="0"/>
              <a:t>muito parecida com o Excel Porém, </a:t>
            </a:r>
            <a:r>
              <a:rPr lang="pt-BR" b="1" dirty="0"/>
              <a:t>não conseguimos fazer edições nessa tabela</a:t>
            </a:r>
          </a:p>
          <a:p>
            <a:endParaRPr lang="pt-BR" dirty="0"/>
          </a:p>
          <a:p>
            <a:r>
              <a:rPr lang="pt-BR" dirty="0"/>
              <a:t>Por exemplo, todas as colunas vieram numeradas (Coluna 1, Coluna 2,  </a:t>
            </a:r>
            <a:r>
              <a:rPr lang="pt-BR" dirty="0" err="1"/>
              <a:t>etc</a:t>
            </a:r>
            <a:r>
              <a:rPr lang="pt-BR" dirty="0"/>
              <a:t> Isso</a:t>
            </a:r>
          </a:p>
          <a:p>
            <a:r>
              <a:rPr lang="pt-BR" dirty="0"/>
              <a:t>significa que o Power BI não conseguiu reconhecer o cabeçalho)</a:t>
            </a:r>
          </a:p>
          <a:p>
            <a:r>
              <a:rPr lang="pt-BR" dirty="0"/>
              <a:t> Além disso, não sabemos onde estão as colunas de data, por exemplo Ou seja, tem uma série de edições que precisaríamos fazer antes de trabalhar de fato com a tabela Mas não se preocupe por enquanto, daqui a pouco faremos o processo correto</a:t>
            </a:r>
          </a:p>
        </p:txBody>
      </p:sp>
      <p:pic>
        <p:nvPicPr>
          <p:cNvPr id="2" name="Imagem 1">
            <a:extLst>
              <a:ext uri="{FF2B5EF4-FFF2-40B4-BE49-F238E27FC236}">
                <a16:creationId xmlns:a16="http://schemas.microsoft.com/office/drawing/2014/main" id="{8D10A72E-2A5C-4E04-9A2F-1823D4617F59}"/>
              </a:ext>
            </a:extLst>
          </p:cNvPr>
          <p:cNvPicPr>
            <a:picLocks noChangeAspect="1"/>
          </p:cNvPicPr>
          <p:nvPr/>
        </p:nvPicPr>
        <p:blipFill>
          <a:blip r:embed="rId2"/>
          <a:stretch>
            <a:fillRect/>
          </a:stretch>
        </p:blipFill>
        <p:spPr>
          <a:xfrm>
            <a:off x="535060" y="3727795"/>
            <a:ext cx="8329540" cy="2787305"/>
          </a:xfrm>
          <a:prstGeom prst="rect">
            <a:avLst/>
          </a:prstGeom>
        </p:spPr>
      </p:pic>
    </p:spTree>
    <p:extLst>
      <p:ext uri="{BB962C8B-B14F-4D97-AF65-F5344CB8AC3E}">
        <p14:creationId xmlns:p14="http://schemas.microsoft.com/office/powerpoint/2010/main" val="182639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Importando dados do Excel </a:t>
            </a:r>
          </a:p>
        </p:txBody>
      </p:sp>
      <p:sp>
        <p:nvSpPr>
          <p:cNvPr id="3" name="Retângulo 2">
            <a:extLst>
              <a:ext uri="{FF2B5EF4-FFF2-40B4-BE49-F238E27FC236}">
                <a16:creationId xmlns:a16="http://schemas.microsoft.com/office/drawing/2014/main" id="{C0230D3E-694B-4B81-876E-D70CE1AD4758}"/>
              </a:ext>
            </a:extLst>
          </p:cNvPr>
          <p:cNvSpPr/>
          <p:nvPr/>
        </p:nvSpPr>
        <p:spPr>
          <a:xfrm>
            <a:off x="756530" y="776724"/>
            <a:ext cx="7852410" cy="923330"/>
          </a:xfrm>
          <a:prstGeom prst="rect">
            <a:avLst/>
          </a:prstGeom>
        </p:spPr>
        <p:txBody>
          <a:bodyPr wrap="square">
            <a:spAutoFit/>
          </a:bodyPr>
          <a:lstStyle/>
          <a:p>
            <a:r>
              <a:rPr lang="pt-BR" dirty="0"/>
              <a:t>Por fim, na guia Modelo, temos uma visualização simplificada dessa tabela</a:t>
            </a:r>
          </a:p>
          <a:p>
            <a:r>
              <a:rPr lang="pt-BR" dirty="0"/>
              <a:t>Conforme formos importando mais bases, teremos mais tabelas sendo mostradas</a:t>
            </a:r>
          </a:p>
          <a:p>
            <a:r>
              <a:rPr lang="pt-BR" dirty="0"/>
              <a:t>aqui</a:t>
            </a:r>
          </a:p>
        </p:txBody>
      </p:sp>
      <p:pic>
        <p:nvPicPr>
          <p:cNvPr id="5" name="Imagem 4">
            <a:extLst>
              <a:ext uri="{FF2B5EF4-FFF2-40B4-BE49-F238E27FC236}">
                <a16:creationId xmlns:a16="http://schemas.microsoft.com/office/drawing/2014/main" id="{A5B37611-A14C-44FB-9400-78ACA9196BC3}"/>
              </a:ext>
            </a:extLst>
          </p:cNvPr>
          <p:cNvPicPr>
            <a:picLocks noChangeAspect="1"/>
          </p:cNvPicPr>
          <p:nvPr/>
        </p:nvPicPr>
        <p:blipFill>
          <a:blip r:embed="rId2"/>
          <a:stretch>
            <a:fillRect/>
          </a:stretch>
        </p:blipFill>
        <p:spPr>
          <a:xfrm>
            <a:off x="431800" y="2146603"/>
            <a:ext cx="8572500" cy="4519448"/>
          </a:xfrm>
          <a:prstGeom prst="rect">
            <a:avLst/>
          </a:prstGeom>
        </p:spPr>
      </p:pic>
    </p:spTree>
    <p:extLst>
      <p:ext uri="{BB962C8B-B14F-4D97-AF65-F5344CB8AC3E}">
        <p14:creationId xmlns:p14="http://schemas.microsoft.com/office/powerpoint/2010/main" val="1420610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Tratamento de dados.</a:t>
            </a:r>
          </a:p>
        </p:txBody>
      </p:sp>
      <p:sp>
        <p:nvSpPr>
          <p:cNvPr id="3" name="Retângulo 2">
            <a:extLst>
              <a:ext uri="{FF2B5EF4-FFF2-40B4-BE49-F238E27FC236}">
                <a16:creationId xmlns:a16="http://schemas.microsoft.com/office/drawing/2014/main" id="{C0230D3E-694B-4B81-876E-D70CE1AD4758}"/>
              </a:ext>
            </a:extLst>
          </p:cNvPr>
          <p:cNvSpPr/>
          <p:nvPr/>
        </p:nvSpPr>
        <p:spPr>
          <a:xfrm>
            <a:off x="756530" y="776724"/>
            <a:ext cx="7852410" cy="2031325"/>
          </a:xfrm>
          <a:prstGeom prst="rect">
            <a:avLst/>
          </a:prstGeom>
        </p:spPr>
        <p:txBody>
          <a:bodyPr wrap="square">
            <a:spAutoFit/>
          </a:bodyPr>
          <a:lstStyle/>
          <a:p>
            <a:r>
              <a:rPr lang="pt-BR" dirty="0"/>
              <a:t>Voltando a nossa aba de Dados, lembramos que era melhor ter clicado na</a:t>
            </a:r>
          </a:p>
          <a:p>
            <a:r>
              <a:rPr lang="pt-BR" dirty="0"/>
              <a:t>opção de Transformar Dados na hora de importar a base para o Power BI</a:t>
            </a:r>
          </a:p>
          <a:p>
            <a:r>
              <a:rPr lang="pt-BR" dirty="0"/>
              <a:t>Para acessar o </a:t>
            </a:r>
            <a:r>
              <a:rPr lang="pt-BR" b="1" dirty="0"/>
              <a:t>Power query </a:t>
            </a:r>
            <a:r>
              <a:rPr lang="pt-BR" dirty="0"/>
              <a:t>&gt;&gt; é só ir na </a:t>
            </a:r>
            <a:r>
              <a:rPr lang="pt-BR" b="1" dirty="0">
                <a:highlight>
                  <a:srgbClr val="FFFF00"/>
                </a:highlight>
              </a:rPr>
              <a:t>guia Página Inicial</a:t>
            </a:r>
          </a:p>
          <a:p>
            <a:r>
              <a:rPr lang="pt-BR" b="1" dirty="0">
                <a:highlight>
                  <a:srgbClr val="FFFF00"/>
                </a:highlight>
              </a:rPr>
              <a:t>Transformar Dados</a:t>
            </a:r>
          </a:p>
          <a:p>
            <a:r>
              <a:rPr lang="pt-BR" dirty="0"/>
              <a:t>Isso dá exatamente no mesmo que ter clicado na opção Transformar Dados no</a:t>
            </a:r>
          </a:p>
          <a:p>
            <a:r>
              <a:rPr lang="pt-BR" dirty="0"/>
              <a:t>momento de importar a base, com a diferença que agora sabemos como ir</a:t>
            </a:r>
          </a:p>
          <a:p>
            <a:r>
              <a:rPr lang="pt-BR" dirty="0"/>
              <a:t>nesta opção sempre que necessário</a:t>
            </a:r>
          </a:p>
        </p:txBody>
      </p:sp>
      <p:pic>
        <p:nvPicPr>
          <p:cNvPr id="2" name="Imagem 1">
            <a:extLst>
              <a:ext uri="{FF2B5EF4-FFF2-40B4-BE49-F238E27FC236}">
                <a16:creationId xmlns:a16="http://schemas.microsoft.com/office/drawing/2014/main" id="{8F8C5924-5FD4-4889-9132-10BE6B17DCC0}"/>
              </a:ext>
            </a:extLst>
          </p:cNvPr>
          <p:cNvPicPr>
            <a:picLocks noChangeAspect="1"/>
          </p:cNvPicPr>
          <p:nvPr/>
        </p:nvPicPr>
        <p:blipFill>
          <a:blip r:embed="rId2"/>
          <a:stretch>
            <a:fillRect/>
          </a:stretch>
        </p:blipFill>
        <p:spPr>
          <a:xfrm>
            <a:off x="396485" y="3098800"/>
            <a:ext cx="8572500" cy="3567250"/>
          </a:xfrm>
          <a:prstGeom prst="rect">
            <a:avLst/>
          </a:prstGeom>
        </p:spPr>
      </p:pic>
      <p:sp>
        <p:nvSpPr>
          <p:cNvPr id="6" name="Retângulo 5">
            <a:extLst>
              <a:ext uri="{FF2B5EF4-FFF2-40B4-BE49-F238E27FC236}">
                <a16:creationId xmlns:a16="http://schemas.microsoft.com/office/drawing/2014/main" id="{0A5B7A31-F480-4A43-80FB-9EFA903896FC}"/>
              </a:ext>
            </a:extLst>
          </p:cNvPr>
          <p:cNvSpPr/>
          <p:nvPr/>
        </p:nvSpPr>
        <p:spPr>
          <a:xfrm>
            <a:off x="1003300" y="3429000"/>
            <a:ext cx="812800" cy="33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D62281-1A26-4BFD-AD0E-AD233E532C14}"/>
              </a:ext>
            </a:extLst>
          </p:cNvPr>
          <p:cNvSpPr/>
          <p:nvPr/>
        </p:nvSpPr>
        <p:spPr>
          <a:xfrm>
            <a:off x="3979984" y="3746500"/>
            <a:ext cx="592016" cy="825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24247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Tratamento de dados.</a:t>
            </a:r>
          </a:p>
        </p:txBody>
      </p:sp>
      <p:sp>
        <p:nvSpPr>
          <p:cNvPr id="3" name="Retângulo 2">
            <a:extLst>
              <a:ext uri="{FF2B5EF4-FFF2-40B4-BE49-F238E27FC236}">
                <a16:creationId xmlns:a16="http://schemas.microsoft.com/office/drawing/2014/main" id="{C0230D3E-694B-4B81-876E-D70CE1AD4758}"/>
              </a:ext>
            </a:extLst>
          </p:cNvPr>
          <p:cNvSpPr/>
          <p:nvPr/>
        </p:nvSpPr>
        <p:spPr>
          <a:xfrm>
            <a:off x="756530" y="776724"/>
            <a:ext cx="7852410" cy="2862322"/>
          </a:xfrm>
          <a:prstGeom prst="rect">
            <a:avLst/>
          </a:prstGeom>
        </p:spPr>
        <p:txBody>
          <a:bodyPr wrap="square">
            <a:spAutoFit/>
          </a:bodyPr>
          <a:lstStyle/>
          <a:p>
            <a:r>
              <a:rPr lang="pt-BR" dirty="0"/>
              <a:t>Um novo ambiente, completamente diferente, será carregado. Este novo</a:t>
            </a:r>
          </a:p>
          <a:p>
            <a:r>
              <a:rPr lang="pt-BR" dirty="0"/>
              <a:t>ambiente chama se </a:t>
            </a:r>
            <a:r>
              <a:rPr lang="pt-BR" b="1" dirty="0"/>
              <a:t>Power Query</a:t>
            </a:r>
            <a:r>
              <a:rPr lang="pt-BR" dirty="0"/>
              <a:t>, ou </a:t>
            </a:r>
            <a:r>
              <a:rPr lang="pt-BR" b="1" dirty="0"/>
              <a:t>Editor de Consultas.</a:t>
            </a:r>
          </a:p>
          <a:p>
            <a:r>
              <a:rPr lang="pt-BR" dirty="0"/>
              <a:t>Editor de Consultas porque toda tabela que importamos para o Power BI ele chama de uma Consulta, portanto, você pode entender o </a:t>
            </a:r>
            <a:r>
              <a:rPr lang="pt-BR" b="1" dirty="0"/>
              <a:t>Editor de Consultas </a:t>
            </a:r>
            <a:r>
              <a:rPr lang="pt-BR" dirty="0"/>
              <a:t>como um </a:t>
            </a:r>
            <a:r>
              <a:rPr lang="pt-BR" b="1" dirty="0"/>
              <a:t>Editor de Tabelas</a:t>
            </a:r>
          </a:p>
          <a:p>
            <a:endParaRPr lang="pt-BR" dirty="0"/>
          </a:p>
          <a:p>
            <a:r>
              <a:rPr lang="pt-BR" dirty="0"/>
              <a:t>Aqui é onde conseguimos fazer as </a:t>
            </a:r>
            <a:r>
              <a:rPr lang="pt-BR" b="1" dirty="0"/>
              <a:t>edições</a:t>
            </a:r>
            <a:r>
              <a:rPr lang="pt-BR" dirty="0"/>
              <a:t> na nossa tabela. Porém, vamos de fato</a:t>
            </a:r>
          </a:p>
          <a:p>
            <a:r>
              <a:rPr lang="pt-BR" dirty="0"/>
              <a:t>começar a trabalhar com as tabelas do curso. A </a:t>
            </a:r>
            <a:r>
              <a:rPr lang="pt-BR" dirty="0" err="1">
                <a:highlight>
                  <a:srgbClr val="FFFF00"/>
                </a:highlight>
              </a:rPr>
              <a:t>BasePQ</a:t>
            </a:r>
            <a:r>
              <a:rPr lang="pt-BR" dirty="0"/>
              <a:t> foi importada apenas</a:t>
            </a:r>
          </a:p>
          <a:p>
            <a:r>
              <a:rPr lang="pt-BR" dirty="0"/>
              <a:t>como exercício, portanto, vamos excluí </a:t>
            </a:r>
            <a:r>
              <a:rPr lang="pt-BR" dirty="0" err="1"/>
              <a:t>la</a:t>
            </a:r>
            <a:r>
              <a:rPr lang="pt-BR" dirty="0"/>
              <a:t> clicando com o botão direito em </a:t>
            </a:r>
            <a:r>
              <a:rPr lang="pt-BR" b="1" dirty="0" err="1"/>
              <a:t>Plan</a:t>
            </a:r>
            <a:r>
              <a:rPr lang="pt-BR" b="1" dirty="0"/>
              <a:t> 1</a:t>
            </a:r>
            <a:r>
              <a:rPr lang="pt-BR" dirty="0"/>
              <a:t> e</a:t>
            </a:r>
          </a:p>
          <a:p>
            <a:r>
              <a:rPr lang="pt-BR" dirty="0"/>
              <a:t>depois em </a:t>
            </a:r>
            <a:r>
              <a:rPr lang="pt-BR" b="1" dirty="0"/>
              <a:t>Excluir</a:t>
            </a:r>
          </a:p>
        </p:txBody>
      </p:sp>
      <p:pic>
        <p:nvPicPr>
          <p:cNvPr id="5" name="Imagem 4">
            <a:extLst>
              <a:ext uri="{FF2B5EF4-FFF2-40B4-BE49-F238E27FC236}">
                <a16:creationId xmlns:a16="http://schemas.microsoft.com/office/drawing/2014/main" id="{1B2A6C5F-3BF1-4DC4-8EBD-7CF13CE95A5A}"/>
              </a:ext>
            </a:extLst>
          </p:cNvPr>
          <p:cNvPicPr>
            <a:picLocks noChangeAspect="1"/>
          </p:cNvPicPr>
          <p:nvPr/>
        </p:nvPicPr>
        <p:blipFill>
          <a:blip r:embed="rId2"/>
          <a:stretch>
            <a:fillRect/>
          </a:stretch>
        </p:blipFill>
        <p:spPr>
          <a:xfrm>
            <a:off x="522360" y="3677728"/>
            <a:ext cx="5510140" cy="2988323"/>
          </a:xfrm>
          <a:prstGeom prst="rect">
            <a:avLst/>
          </a:prstGeom>
        </p:spPr>
      </p:pic>
      <p:pic>
        <p:nvPicPr>
          <p:cNvPr id="8" name="Imagem 7">
            <a:extLst>
              <a:ext uri="{FF2B5EF4-FFF2-40B4-BE49-F238E27FC236}">
                <a16:creationId xmlns:a16="http://schemas.microsoft.com/office/drawing/2014/main" id="{2E5E34F0-EBFE-4B82-AC13-61A1823995B6}"/>
              </a:ext>
            </a:extLst>
          </p:cNvPr>
          <p:cNvPicPr>
            <a:picLocks noChangeAspect="1"/>
          </p:cNvPicPr>
          <p:nvPr/>
        </p:nvPicPr>
        <p:blipFill>
          <a:blip r:embed="rId3"/>
          <a:stretch>
            <a:fillRect/>
          </a:stretch>
        </p:blipFill>
        <p:spPr>
          <a:xfrm>
            <a:off x="6159500" y="3677728"/>
            <a:ext cx="2730500" cy="2988323"/>
          </a:xfrm>
          <a:prstGeom prst="rect">
            <a:avLst/>
          </a:prstGeom>
        </p:spPr>
      </p:pic>
    </p:spTree>
    <p:extLst>
      <p:ext uri="{BB962C8B-B14F-4D97-AF65-F5344CB8AC3E}">
        <p14:creationId xmlns:p14="http://schemas.microsoft.com/office/powerpoint/2010/main" val="694231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Importando uma nova tabela</a:t>
            </a:r>
          </a:p>
        </p:txBody>
      </p:sp>
      <p:sp>
        <p:nvSpPr>
          <p:cNvPr id="3" name="Retângulo 2">
            <a:extLst>
              <a:ext uri="{FF2B5EF4-FFF2-40B4-BE49-F238E27FC236}">
                <a16:creationId xmlns:a16="http://schemas.microsoft.com/office/drawing/2014/main" id="{C0230D3E-694B-4B81-876E-D70CE1AD4758}"/>
              </a:ext>
            </a:extLst>
          </p:cNvPr>
          <p:cNvSpPr/>
          <p:nvPr/>
        </p:nvSpPr>
        <p:spPr>
          <a:xfrm>
            <a:off x="629530" y="776724"/>
            <a:ext cx="7117470" cy="1477328"/>
          </a:xfrm>
          <a:prstGeom prst="rect">
            <a:avLst/>
          </a:prstGeom>
        </p:spPr>
        <p:txBody>
          <a:bodyPr wrap="square">
            <a:spAutoFit/>
          </a:bodyPr>
          <a:lstStyle/>
          <a:p>
            <a:r>
              <a:rPr lang="pt-BR" dirty="0"/>
              <a:t>Para importar uma nova tabela, vimos que a ideia é clicar em </a:t>
            </a:r>
            <a:r>
              <a:rPr lang="pt-BR" b="1" dirty="0"/>
              <a:t>Página Inicial &gt;&gt;Obter Dados&gt;&gt; Excel.</a:t>
            </a:r>
          </a:p>
          <a:p>
            <a:r>
              <a:rPr lang="pt-BR" dirty="0"/>
              <a:t>Porém, como este ambiente é diferente do anterior, aqui, vamos seguir o seguinte processo </a:t>
            </a:r>
            <a:r>
              <a:rPr lang="pt-BR" b="1" dirty="0"/>
              <a:t>Página Inicial &gt;&gt;Nova Fonte&gt;&gt; Excel </a:t>
            </a:r>
          </a:p>
          <a:p>
            <a:r>
              <a:rPr lang="pt-BR" dirty="0"/>
              <a:t>Feito isso, vamos abrir o arquivo </a:t>
            </a:r>
            <a:r>
              <a:rPr lang="pt-BR" b="1" dirty="0">
                <a:highlight>
                  <a:srgbClr val="FFFF00"/>
                </a:highlight>
              </a:rPr>
              <a:t>Base Funcionários</a:t>
            </a:r>
          </a:p>
        </p:txBody>
      </p:sp>
      <p:pic>
        <p:nvPicPr>
          <p:cNvPr id="7" name="Imagem 6">
            <a:extLst>
              <a:ext uri="{FF2B5EF4-FFF2-40B4-BE49-F238E27FC236}">
                <a16:creationId xmlns:a16="http://schemas.microsoft.com/office/drawing/2014/main" id="{E0EF56A9-6C45-4BB5-B30F-8E72B3E6A5F8}"/>
              </a:ext>
            </a:extLst>
          </p:cNvPr>
          <p:cNvPicPr>
            <a:picLocks noChangeAspect="1"/>
          </p:cNvPicPr>
          <p:nvPr/>
        </p:nvPicPr>
        <p:blipFill>
          <a:blip r:embed="rId2"/>
          <a:stretch>
            <a:fillRect/>
          </a:stretch>
        </p:blipFill>
        <p:spPr>
          <a:xfrm>
            <a:off x="1937665" y="2254052"/>
            <a:ext cx="4897437" cy="4372357"/>
          </a:xfrm>
          <a:prstGeom prst="rect">
            <a:avLst/>
          </a:prstGeom>
        </p:spPr>
      </p:pic>
    </p:spTree>
    <p:extLst>
      <p:ext uri="{BB962C8B-B14F-4D97-AF65-F5344CB8AC3E}">
        <p14:creationId xmlns:p14="http://schemas.microsoft.com/office/powerpoint/2010/main" val="2454629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Importando uma nova tabela</a:t>
            </a:r>
          </a:p>
        </p:txBody>
      </p:sp>
      <p:sp>
        <p:nvSpPr>
          <p:cNvPr id="3" name="Retângulo 2">
            <a:extLst>
              <a:ext uri="{FF2B5EF4-FFF2-40B4-BE49-F238E27FC236}">
                <a16:creationId xmlns:a16="http://schemas.microsoft.com/office/drawing/2014/main" id="{C0230D3E-694B-4B81-876E-D70CE1AD4758}"/>
              </a:ext>
            </a:extLst>
          </p:cNvPr>
          <p:cNvSpPr/>
          <p:nvPr/>
        </p:nvSpPr>
        <p:spPr>
          <a:xfrm>
            <a:off x="629530" y="776724"/>
            <a:ext cx="7117470" cy="369332"/>
          </a:xfrm>
          <a:prstGeom prst="rect">
            <a:avLst/>
          </a:prstGeom>
        </p:spPr>
        <p:txBody>
          <a:bodyPr wrap="square">
            <a:spAutoFit/>
          </a:bodyPr>
          <a:lstStyle/>
          <a:p>
            <a:r>
              <a:rPr lang="pt-BR" dirty="0"/>
              <a:t>Selecionaremos a </a:t>
            </a:r>
            <a:r>
              <a:rPr lang="pt-BR" b="1" dirty="0"/>
              <a:t>PLAN1</a:t>
            </a:r>
            <a:r>
              <a:rPr lang="pt-BR" dirty="0"/>
              <a:t> e escolher a opção </a:t>
            </a:r>
            <a:r>
              <a:rPr lang="pt-BR" b="1" dirty="0"/>
              <a:t>TRANSFORMAR DADOS</a:t>
            </a:r>
            <a:r>
              <a:rPr lang="pt-BR" dirty="0"/>
              <a:t>.</a:t>
            </a:r>
            <a:endParaRPr lang="pt-BR" b="1" dirty="0">
              <a:highlight>
                <a:srgbClr val="FFFF00"/>
              </a:highlight>
            </a:endParaRPr>
          </a:p>
        </p:txBody>
      </p:sp>
      <p:pic>
        <p:nvPicPr>
          <p:cNvPr id="2" name="Imagem 1">
            <a:extLst>
              <a:ext uri="{FF2B5EF4-FFF2-40B4-BE49-F238E27FC236}">
                <a16:creationId xmlns:a16="http://schemas.microsoft.com/office/drawing/2014/main" id="{76EDED21-3BE1-446D-9AF4-DD8601569944}"/>
              </a:ext>
            </a:extLst>
          </p:cNvPr>
          <p:cNvPicPr>
            <a:picLocks noChangeAspect="1"/>
          </p:cNvPicPr>
          <p:nvPr/>
        </p:nvPicPr>
        <p:blipFill>
          <a:blip r:embed="rId2"/>
          <a:stretch>
            <a:fillRect/>
          </a:stretch>
        </p:blipFill>
        <p:spPr>
          <a:xfrm>
            <a:off x="697858" y="1239173"/>
            <a:ext cx="5559104" cy="4324714"/>
          </a:xfrm>
          <a:prstGeom prst="rect">
            <a:avLst/>
          </a:prstGeom>
        </p:spPr>
      </p:pic>
      <p:sp>
        <p:nvSpPr>
          <p:cNvPr id="5" name="Retângulo 4">
            <a:extLst>
              <a:ext uri="{FF2B5EF4-FFF2-40B4-BE49-F238E27FC236}">
                <a16:creationId xmlns:a16="http://schemas.microsoft.com/office/drawing/2014/main" id="{3C64FF32-4805-4A7F-85E7-1EDE02FD0E56}"/>
              </a:ext>
            </a:extLst>
          </p:cNvPr>
          <p:cNvSpPr/>
          <p:nvPr/>
        </p:nvSpPr>
        <p:spPr>
          <a:xfrm>
            <a:off x="756530" y="2024009"/>
            <a:ext cx="2038041" cy="5548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A8ED59CB-ECA7-4C2B-A05D-CF9D8C15F8F5}"/>
              </a:ext>
            </a:extLst>
          </p:cNvPr>
          <p:cNvSpPr/>
          <p:nvPr/>
        </p:nvSpPr>
        <p:spPr>
          <a:xfrm>
            <a:off x="4900772" y="5229546"/>
            <a:ext cx="811659" cy="389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57371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Nomeando uma consulta.</a:t>
            </a:r>
          </a:p>
        </p:txBody>
      </p:sp>
      <p:sp>
        <p:nvSpPr>
          <p:cNvPr id="3" name="Retângulo 2">
            <a:extLst>
              <a:ext uri="{FF2B5EF4-FFF2-40B4-BE49-F238E27FC236}">
                <a16:creationId xmlns:a16="http://schemas.microsoft.com/office/drawing/2014/main" id="{C0230D3E-694B-4B81-876E-D70CE1AD4758}"/>
              </a:ext>
            </a:extLst>
          </p:cNvPr>
          <p:cNvSpPr/>
          <p:nvPr/>
        </p:nvSpPr>
        <p:spPr>
          <a:xfrm>
            <a:off x="629529" y="776724"/>
            <a:ext cx="8195971" cy="2862322"/>
          </a:xfrm>
          <a:prstGeom prst="rect">
            <a:avLst/>
          </a:prstGeom>
        </p:spPr>
        <p:txBody>
          <a:bodyPr wrap="square">
            <a:spAutoFit/>
          </a:bodyPr>
          <a:lstStyle/>
          <a:p>
            <a:r>
              <a:rPr lang="pt-BR" dirty="0"/>
              <a:t>A tabela será carregada para o </a:t>
            </a:r>
            <a:r>
              <a:rPr lang="pt-BR" b="1" dirty="0"/>
              <a:t>Power Query. </a:t>
            </a:r>
            <a:r>
              <a:rPr lang="pt-BR" dirty="0"/>
              <a:t>Como podemos ver, essa nova janela possui várias guias na parte superior, parecidas com o Excel Arquivo, Página Inicial, Transformar, etc.</a:t>
            </a:r>
          </a:p>
          <a:p>
            <a:r>
              <a:rPr lang="pt-BR" dirty="0"/>
              <a:t>Ao longo do curso vamos passar por cada uma delas Porém, em um primeiro momento, </a:t>
            </a:r>
            <a:r>
              <a:rPr lang="pt-BR" b="1" dirty="0"/>
              <a:t>começamos mudando o nome da tabela </a:t>
            </a:r>
            <a:r>
              <a:rPr lang="pt-BR" dirty="0">
                <a:highlight>
                  <a:srgbClr val="FFFF00"/>
                </a:highlight>
              </a:rPr>
              <a:t>(consulta) </a:t>
            </a:r>
            <a:r>
              <a:rPr lang="pt-BR" dirty="0"/>
              <a:t>no campo PROPRIEDADES, do lado direito.</a:t>
            </a:r>
          </a:p>
          <a:p>
            <a:r>
              <a:rPr lang="pt-BR" dirty="0"/>
              <a:t>Esse nome é muito importante, pois quando começarmos a criar as nossas</a:t>
            </a:r>
          </a:p>
          <a:p>
            <a:r>
              <a:rPr lang="pt-BR" dirty="0"/>
              <a:t>fórmulas e gráficos, se não tivermos um nome intuitivo, ficaremos perdidos Vamos chamar essa tabela de </a:t>
            </a:r>
            <a:r>
              <a:rPr lang="pt-BR" b="1" dirty="0" err="1"/>
              <a:t>BaseFuncionarios</a:t>
            </a:r>
            <a:r>
              <a:rPr lang="pt-BR" b="1" dirty="0"/>
              <a:t>. </a:t>
            </a:r>
            <a:r>
              <a:rPr lang="pt-BR" dirty="0"/>
              <a:t>Não há problemas com espaços e acentuação</a:t>
            </a:r>
            <a:endParaRPr lang="pt-BR" b="1" dirty="0">
              <a:highlight>
                <a:srgbClr val="FFFF00"/>
              </a:highlight>
            </a:endParaRPr>
          </a:p>
        </p:txBody>
      </p:sp>
      <p:pic>
        <p:nvPicPr>
          <p:cNvPr id="6" name="Imagem 5">
            <a:extLst>
              <a:ext uri="{FF2B5EF4-FFF2-40B4-BE49-F238E27FC236}">
                <a16:creationId xmlns:a16="http://schemas.microsoft.com/office/drawing/2014/main" id="{58A0E00F-9753-4188-914C-3E57BA75DDAA}"/>
              </a:ext>
            </a:extLst>
          </p:cNvPr>
          <p:cNvPicPr>
            <a:picLocks noChangeAspect="1"/>
          </p:cNvPicPr>
          <p:nvPr/>
        </p:nvPicPr>
        <p:blipFill>
          <a:blip r:embed="rId2"/>
          <a:stretch>
            <a:fillRect/>
          </a:stretch>
        </p:blipFill>
        <p:spPr>
          <a:xfrm>
            <a:off x="410966" y="3778974"/>
            <a:ext cx="8733034" cy="2991695"/>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7459038" y="5274821"/>
            <a:ext cx="1684962" cy="5548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43069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Excluindo coluna da tabela</a:t>
            </a:r>
          </a:p>
        </p:txBody>
      </p:sp>
      <p:sp>
        <p:nvSpPr>
          <p:cNvPr id="3" name="Retângulo 2">
            <a:extLst>
              <a:ext uri="{FF2B5EF4-FFF2-40B4-BE49-F238E27FC236}">
                <a16:creationId xmlns:a16="http://schemas.microsoft.com/office/drawing/2014/main" id="{C0230D3E-694B-4B81-876E-D70CE1AD4758}"/>
              </a:ext>
            </a:extLst>
          </p:cNvPr>
          <p:cNvSpPr/>
          <p:nvPr/>
        </p:nvSpPr>
        <p:spPr>
          <a:xfrm>
            <a:off x="629529" y="776724"/>
            <a:ext cx="8195971" cy="2031325"/>
          </a:xfrm>
          <a:prstGeom prst="rect">
            <a:avLst/>
          </a:prstGeom>
        </p:spPr>
        <p:txBody>
          <a:bodyPr wrap="square">
            <a:spAutoFit/>
          </a:bodyPr>
          <a:lstStyle/>
          <a:p>
            <a:r>
              <a:rPr lang="pt-BR" dirty="0"/>
              <a:t>O próximo passo é verificar quais colunas de fato são necessárias para a nossa análise. Nem sempre precisaremos de todas as colunas da tabela.</a:t>
            </a:r>
          </a:p>
          <a:p>
            <a:r>
              <a:rPr lang="pt-BR" dirty="0"/>
              <a:t>Duas colunas podemos </a:t>
            </a:r>
            <a:r>
              <a:rPr lang="pt-BR" b="1" dirty="0"/>
              <a:t>excluir</a:t>
            </a:r>
            <a:r>
              <a:rPr lang="pt-BR" dirty="0"/>
              <a:t>, que são as colunas </a:t>
            </a:r>
            <a:r>
              <a:rPr lang="pt-BR" b="1" dirty="0"/>
              <a:t>Bandeira</a:t>
            </a:r>
            <a:r>
              <a:rPr lang="pt-BR" dirty="0"/>
              <a:t> e </a:t>
            </a:r>
            <a:r>
              <a:rPr lang="pt-BR" b="1" dirty="0"/>
              <a:t>ID de Pessoal. </a:t>
            </a:r>
            <a:r>
              <a:rPr lang="pt-BR" dirty="0"/>
              <a:t>Se você</a:t>
            </a:r>
          </a:p>
          <a:p>
            <a:r>
              <a:rPr lang="pt-BR" dirty="0"/>
              <a:t>clicar no filtro dessa coluna, vai ver que elas estão completamente vazias, então</a:t>
            </a:r>
          </a:p>
          <a:p>
            <a:r>
              <a:rPr lang="pt-BR" dirty="0"/>
              <a:t>podemos exclui-las sem problemas.</a:t>
            </a:r>
          </a:p>
          <a:p>
            <a:r>
              <a:rPr lang="pt-BR" u="sng" dirty="0"/>
              <a:t>Para excluir uma coluna</a:t>
            </a:r>
            <a:r>
              <a:rPr lang="pt-BR" dirty="0"/>
              <a:t>, basta clicar no título dela com o </a:t>
            </a:r>
            <a:r>
              <a:rPr lang="pt-BR" b="1" dirty="0"/>
              <a:t>botão direito, e depois</a:t>
            </a:r>
          </a:p>
          <a:p>
            <a:r>
              <a:rPr lang="pt-BR" b="1" dirty="0"/>
              <a:t>Excluir o</a:t>
            </a:r>
            <a:r>
              <a:rPr lang="pt-BR" dirty="0"/>
              <a:t>u então, simplesmente selecionar a coluna, e depois usar a tecla DELETE</a:t>
            </a:r>
            <a:endParaRPr lang="pt-BR" b="1" dirty="0">
              <a:highlight>
                <a:srgbClr val="FFFF00"/>
              </a:highlight>
            </a:endParaRPr>
          </a:p>
        </p:txBody>
      </p:sp>
      <p:pic>
        <p:nvPicPr>
          <p:cNvPr id="2" name="Imagem 1">
            <a:extLst>
              <a:ext uri="{FF2B5EF4-FFF2-40B4-BE49-F238E27FC236}">
                <a16:creationId xmlns:a16="http://schemas.microsoft.com/office/drawing/2014/main" id="{6749F5F5-3E44-4D89-BDD1-1E7CCE0CACBA}"/>
              </a:ext>
            </a:extLst>
          </p:cNvPr>
          <p:cNvPicPr>
            <a:picLocks noChangeAspect="1"/>
          </p:cNvPicPr>
          <p:nvPr/>
        </p:nvPicPr>
        <p:blipFill>
          <a:blip r:embed="rId2"/>
          <a:stretch>
            <a:fillRect/>
          </a:stretch>
        </p:blipFill>
        <p:spPr>
          <a:xfrm>
            <a:off x="338367" y="2808049"/>
            <a:ext cx="8723440" cy="1977210"/>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3543903" y="4335693"/>
            <a:ext cx="1684962" cy="230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02F1741B-4EE6-413B-8D9C-3FECA6D67FDC}"/>
              </a:ext>
            </a:extLst>
          </p:cNvPr>
          <p:cNvPicPr>
            <a:picLocks noChangeAspect="1"/>
          </p:cNvPicPr>
          <p:nvPr/>
        </p:nvPicPr>
        <p:blipFill>
          <a:blip r:embed="rId3"/>
          <a:stretch>
            <a:fillRect/>
          </a:stretch>
        </p:blipFill>
        <p:spPr>
          <a:xfrm>
            <a:off x="497279" y="5219272"/>
            <a:ext cx="6505575" cy="1361592"/>
          </a:xfrm>
          <a:prstGeom prst="rect">
            <a:avLst/>
          </a:prstGeom>
        </p:spPr>
      </p:pic>
    </p:spTree>
    <p:extLst>
      <p:ext uri="{BB962C8B-B14F-4D97-AF65-F5344CB8AC3E}">
        <p14:creationId xmlns:p14="http://schemas.microsoft.com/office/powerpoint/2010/main" val="3334263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Classificação de coluna</a:t>
            </a:r>
          </a:p>
        </p:txBody>
      </p:sp>
      <p:sp>
        <p:nvSpPr>
          <p:cNvPr id="3" name="Retângulo 2">
            <a:extLst>
              <a:ext uri="{FF2B5EF4-FFF2-40B4-BE49-F238E27FC236}">
                <a16:creationId xmlns:a16="http://schemas.microsoft.com/office/drawing/2014/main" id="{C0230D3E-694B-4B81-876E-D70CE1AD4758}"/>
              </a:ext>
            </a:extLst>
          </p:cNvPr>
          <p:cNvSpPr/>
          <p:nvPr/>
        </p:nvSpPr>
        <p:spPr>
          <a:xfrm>
            <a:off x="629528" y="1067508"/>
            <a:ext cx="8195971" cy="1015663"/>
          </a:xfrm>
          <a:prstGeom prst="rect">
            <a:avLst/>
          </a:prstGeom>
        </p:spPr>
        <p:txBody>
          <a:bodyPr wrap="square">
            <a:spAutoFit/>
          </a:bodyPr>
          <a:lstStyle/>
          <a:p>
            <a:r>
              <a:rPr lang="pt-BR" sz="2000" dirty="0"/>
              <a:t>Classificação da Coluna Por exemplo, imagine que você queira ordenar a coluna de ID RH em ordem crescente Para isso, é só selecionar essa coluna, e depois ir em </a:t>
            </a:r>
            <a:r>
              <a:rPr lang="pt-BR" sz="2000" b="1" dirty="0"/>
              <a:t>Página Inicial &gt;&gt; </a:t>
            </a:r>
            <a:r>
              <a:rPr lang="pt-BR" sz="2000" dirty="0"/>
              <a:t>A Z</a:t>
            </a:r>
            <a:endParaRPr lang="pt-BR" sz="2000" b="1" dirty="0">
              <a:highlight>
                <a:srgbClr val="FFFF00"/>
              </a:highlight>
            </a:endParaRPr>
          </a:p>
        </p:txBody>
      </p:sp>
      <p:pic>
        <p:nvPicPr>
          <p:cNvPr id="6" name="Imagem 5">
            <a:extLst>
              <a:ext uri="{FF2B5EF4-FFF2-40B4-BE49-F238E27FC236}">
                <a16:creationId xmlns:a16="http://schemas.microsoft.com/office/drawing/2014/main" id="{1C262648-7DFD-4CF0-9442-9ED3021C8710}"/>
              </a:ext>
            </a:extLst>
          </p:cNvPr>
          <p:cNvPicPr>
            <a:picLocks noChangeAspect="1"/>
          </p:cNvPicPr>
          <p:nvPr/>
        </p:nvPicPr>
        <p:blipFill>
          <a:blip r:embed="rId2"/>
          <a:stretch>
            <a:fillRect/>
          </a:stretch>
        </p:blipFill>
        <p:spPr>
          <a:xfrm>
            <a:off x="407231" y="3204952"/>
            <a:ext cx="8640566" cy="2486931"/>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5147353" y="3637050"/>
            <a:ext cx="421240" cy="606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4923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Remover linhas em branco</a:t>
            </a:r>
          </a:p>
        </p:txBody>
      </p:sp>
      <p:sp>
        <p:nvSpPr>
          <p:cNvPr id="3" name="Retângulo 2">
            <a:extLst>
              <a:ext uri="{FF2B5EF4-FFF2-40B4-BE49-F238E27FC236}">
                <a16:creationId xmlns:a16="http://schemas.microsoft.com/office/drawing/2014/main" id="{C0230D3E-694B-4B81-876E-D70CE1AD4758}"/>
              </a:ext>
            </a:extLst>
          </p:cNvPr>
          <p:cNvSpPr/>
          <p:nvPr/>
        </p:nvSpPr>
        <p:spPr>
          <a:xfrm>
            <a:off x="629528" y="1067508"/>
            <a:ext cx="8195971" cy="2246769"/>
          </a:xfrm>
          <a:prstGeom prst="rect">
            <a:avLst/>
          </a:prstGeom>
        </p:spPr>
        <p:txBody>
          <a:bodyPr wrap="square">
            <a:spAutoFit/>
          </a:bodyPr>
          <a:lstStyle/>
          <a:p>
            <a:r>
              <a:rPr lang="pt-BR" sz="2000" b="1" dirty="0"/>
              <a:t>Remover Linhas em Branco.</a:t>
            </a:r>
          </a:p>
          <a:p>
            <a:r>
              <a:rPr lang="pt-BR" sz="2000" dirty="0"/>
              <a:t> Pode acontecer de você importar a tabela do Excel e ele acabar importando linhas em branco.</a:t>
            </a:r>
          </a:p>
          <a:p>
            <a:r>
              <a:rPr lang="pt-BR" sz="2000" dirty="0"/>
              <a:t>Como não faz sentido termos linhas em branco na tabela (pois não possuem dados) podemos excluir estas linhas na opção</a:t>
            </a:r>
          </a:p>
          <a:p>
            <a:r>
              <a:rPr lang="pt-BR" sz="2000" b="1" dirty="0"/>
              <a:t>Página Inicial &gt;&gt; Reduzir linha &gt;&gt;Remover Linhas&gt;&gt; Remover Linhas em Branco</a:t>
            </a:r>
            <a:endParaRPr lang="pt-BR" sz="2000" b="1" dirty="0">
              <a:highlight>
                <a:srgbClr val="FFFF00"/>
              </a:highlight>
            </a:endParaRPr>
          </a:p>
        </p:txBody>
      </p:sp>
      <p:pic>
        <p:nvPicPr>
          <p:cNvPr id="2" name="Imagem 1">
            <a:extLst>
              <a:ext uri="{FF2B5EF4-FFF2-40B4-BE49-F238E27FC236}">
                <a16:creationId xmlns:a16="http://schemas.microsoft.com/office/drawing/2014/main" id="{3B5AB2E0-1584-4397-BF56-58C419890BC9}"/>
              </a:ext>
            </a:extLst>
          </p:cNvPr>
          <p:cNvPicPr>
            <a:picLocks noChangeAspect="1"/>
          </p:cNvPicPr>
          <p:nvPr/>
        </p:nvPicPr>
        <p:blipFill>
          <a:blip r:embed="rId2"/>
          <a:stretch>
            <a:fillRect/>
          </a:stretch>
        </p:blipFill>
        <p:spPr>
          <a:xfrm>
            <a:off x="452062" y="3605061"/>
            <a:ext cx="8691938" cy="3095090"/>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5260368" y="6010382"/>
            <a:ext cx="1284269" cy="236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5635324-7CB4-4FB3-B1BA-B10083318049}"/>
              </a:ext>
            </a:extLst>
          </p:cNvPr>
          <p:cNvCxnSpPr>
            <a:cxnSpLocks/>
          </p:cNvCxnSpPr>
          <p:nvPr/>
        </p:nvCxnSpPr>
        <p:spPr>
          <a:xfrm>
            <a:off x="4448710" y="5789934"/>
            <a:ext cx="678094" cy="302641"/>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6195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CF5B3BF1-0EB8-48DD-9C11-4D96149789D6}"/>
              </a:ext>
            </a:extLst>
          </p:cNvPr>
          <p:cNvSpPr>
            <a:spLocks noGrp="1"/>
          </p:cNvSpPr>
          <p:nvPr>
            <p:ph idx="1"/>
          </p:nvPr>
        </p:nvSpPr>
        <p:spPr>
          <a:xfrm>
            <a:off x="628650" y="1635760"/>
            <a:ext cx="7886700" cy="3586479"/>
          </a:xfrm>
        </p:spPr>
        <p:txBody>
          <a:bodyPr>
            <a:normAutofit/>
          </a:bodyPr>
          <a:lstStyle/>
          <a:p>
            <a:r>
              <a:rPr lang="pt-BR" sz="3600" dirty="0">
                <a:latin typeface="Arial" panose="020B0604020202020204" pitchFamily="34" charset="0"/>
                <a:cs typeface="Arial" panose="020B0604020202020204" pitchFamily="34" charset="0"/>
              </a:rPr>
              <a:t>O Power BI é uma poderosa ferramenta de análise de dados desenvolvida pela Microsoft, ele permite a criação de relatórios e análises avançadas de uma forma rápida, objetiva e visual, por meio de gráficos, tabelas, filtros interativos.</a:t>
            </a:r>
          </a:p>
        </p:txBody>
      </p:sp>
      <p:sp>
        <p:nvSpPr>
          <p:cNvPr id="3" name="Espaço Reservado para Texto 2">
            <a:extLst>
              <a:ext uri="{FF2B5EF4-FFF2-40B4-BE49-F238E27FC236}">
                <a16:creationId xmlns:a16="http://schemas.microsoft.com/office/drawing/2014/main" id="{E8804A67-FEF6-43EC-A935-05D8DEEE1C9A}"/>
              </a:ext>
            </a:extLst>
          </p:cNvPr>
          <p:cNvSpPr>
            <a:spLocks noGrp="1"/>
          </p:cNvSpPr>
          <p:nvPr>
            <p:ph type="body" sz="quarter" idx="13"/>
          </p:nvPr>
        </p:nvSpPr>
        <p:spPr>
          <a:xfrm>
            <a:off x="628650" y="487046"/>
            <a:ext cx="7886701" cy="566691"/>
          </a:xfrm>
        </p:spPr>
        <p:txBody>
          <a:bodyPr>
            <a:normAutofit lnSpcReduction="10000"/>
          </a:bodyPr>
          <a:lstStyle/>
          <a:p>
            <a:pPr algn="ctr"/>
            <a:r>
              <a:rPr lang="pt-BR" dirty="0">
                <a:latin typeface="Arial" panose="020B0604020202020204" pitchFamily="34" charset="0"/>
                <a:cs typeface="Arial" panose="020B0604020202020204" pitchFamily="34" charset="0"/>
              </a:rPr>
              <a:t>O QUE É O POWER BI?</a:t>
            </a:r>
          </a:p>
        </p:txBody>
      </p:sp>
    </p:spTree>
    <p:extLst>
      <p:ext uri="{BB962C8B-B14F-4D97-AF65-F5344CB8AC3E}">
        <p14:creationId xmlns:p14="http://schemas.microsoft.com/office/powerpoint/2010/main" val="3620475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Remover duplicatas</a:t>
            </a:r>
          </a:p>
        </p:txBody>
      </p:sp>
      <p:sp>
        <p:nvSpPr>
          <p:cNvPr id="3" name="Retângulo 2">
            <a:extLst>
              <a:ext uri="{FF2B5EF4-FFF2-40B4-BE49-F238E27FC236}">
                <a16:creationId xmlns:a16="http://schemas.microsoft.com/office/drawing/2014/main" id="{C0230D3E-694B-4B81-876E-D70CE1AD4758}"/>
              </a:ext>
            </a:extLst>
          </p:cNvPr>
          <p:cNvSpPr/>
          <p:nvPr/>
        </p:nvSpPr>
        <p:spPr>
          <a:xfrm>
            <a:off x="629528" y="1067508"/>
            <a:ext cx="8195971" cy="1938992"/>
          </a:xfrm>
          <a:prstGeom prst="rect">
            <a:avLst/>
          </a:prstGeom>
        </p:spPr>
        <p:txBody>
          <a:bodyPr wrap="square">
            <a:spAutoFit/>
          </a:bodyPr>
          <a:lstStyle/>
          <a:p>
            <a:r>
              <a:rPr lang="pt-BR" sz="2000" b="1" dirty="0"/>
              <a:t>Remover Duplicatas </a:t>
            </a:r>
          </a:p>
          <a:p>
            <a:r>
              <a:rPr lang="pt-BR" sz="2000" dirty="0"/>
              <a:t>Outra coisa que pode acontecer é termos valores duplicados na nossa tabela Pensando em uma base de funcionários, por exemplo, não faria nenhum sentido que tivéssemos funcionários repetidos.</a:t>
            </a:r>
          </a:p>
          <a:p>
            <a:r>
              <a:rPr lang="pt-BR" sz="2000" dirty="0"/>
              <a:t> Então o que podemos fazer é selecionar a coluna de </a:t>
            </a:r>
            <a:r>
              <a:rPr lang="pt-BR" sz="2000" b="1" dirty="0">
                <a:highlight>
                  <a:srgbClr val="FFFF00"/>
                </a:highlight>
              </a:rPr>
              <a:t>CPF</a:t>
            </a:r>
            <a:r>
              <a:rPr lang="pt-BR" sz="2000" dirty="0"/>
              <a:t> e ir na opção </a:t>
            </a:r>
            <a:r>
              <a:rPr lang="pt-BR" sz="2000" b="1" dirty="0"/>
              <a:t>&gt;&gt;Página Inicial &gt;&gt; Reduzir linhas&gt;&gt;  Remover Linhas&gt;&gt; Remover Duplicatas</a:t>
            </a:r>
            <a:endParaRPr lang="pt-BR" sz="2000" b="1" dirty="0">
              <a:highlight>
                <a:srgbClr val="FFFF00"/>
              </a:highlight>
            </a:endParaRPr>
          </a:p>
        </p:txBody>
      </p:sp>
      <p:pic>
        <p:nvPicPr>
          <p:cNvPr id="5" name="Imagem 4">
            <a:extLst>
              <a:ext uri="{FF2B5EF4-FFF2-40B4-BE49-F238E27FC236}">
                <a16:creationId xmlns:a16="http://schemas.microsoft.com/office/drawing/2014/main" id="{D857D5DE-F3F6-4C66-A951-91975040FDAA}"/>
              </a:ext>
            </a:extLst>
          </p:cNvPr>
          <p:cNvPicPr>
            <a:picLocks noChangeAspect="1"/>
          </p:cNvPicPr>
          <p:nvPr/>
        </p:nvPicPr>
        <p:blipFill>
          <a:blip r:embed="rId2"/>
          <a:stretch>
            <a:fillRect/>
          </a:stretch>
        </p:blipFill>
        <p:spPr>
          <a:xfrm>
            <a:off x="494560" y="3349670"/>
            <a:ext cx="8515876" cy="3236065"/>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5198723" y="5795183"/>
            <a:ext cx="1284269" cy="236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5635324-7CB4-4FB3-B1BA-B10083318049}"/>
              </a:ext>
            </a:extLst>
          </p:cNvPr>
          <p:cNvCxnSpPr>
            <a:cxnSpLocks/>
          </p:cNvCxnSpPr>
          <p:nvPr/>
        </p:nvCxnSpPr>
        <p:spPr>
          <a:xfrm>
            <a:off x="4413451" y="5574177"/>
            <a:ext cx="678094" cy="302641"/>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49295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Remover duplicatas</a:t>
            </a:r>
          </a:p>
        </p:txBody>
      </p:sp>
      <p:sp>
        <p:nvSpPr>
          <p:cNvPr id="3" name="Retângulo 2">
            <a:extLst>
              <a:ext uri="{FF2B5EF4-FFF2-40B4-BE49-F238E27FC236}">
                <a16:creationId xmlns:a16="http://schemas.microsoft.com/office/drawing/2014/main" id="{C0230D3E-694B-4B81-876E-D70CE1AD4758}"/>
              </a:ext>
            </a:extLst>
          </p:cNvPr>
          <p:cNvSpPr/>
          <p:nvPr/>
        </p:nvSpPr>
        <p:spPr>
          <a:xfrm>
            <a:off x="629528" y="1067508"/>
            <a:ext cx="8195971" cy="1938992"/>
          </a:xfrm>
          <a:prstGeom prst="rect">
            <a:avLst/>
          </a:prstGeom>
        </p:spPr>
        <p:txBody>
          <a:bodyPr wrap="square">
            <a:spAutoFit/>
          </a:bodyPr>
          <a:lstStyle/>
          <a:p>
            <a:r>
              <a:rPr lang="pt-BR" sz="2000" b="1" dirty="0"/>
              <a:t>Remover Duplicatas </a:t>
            </a:r>
          </a:p>
          <a:p>
            <a:r>
              <a:rPr lang="pt-BR" sz="2000" dirty="0"/>
              <a:t>Outra coisa que pode acontecer é termos valores duplicados na nossa tabela Pensando em uma base de funcionários, por exemplo, não faria nenhum sentido que tivéssemos funcionários repetidos.</a:t>
            </a:r>
          </a:p>
          <a:p>
            <a:r>
              <a:rPr lang="pt-BR" sz="2000" dirty="0"/>
              <a:t> Então o que podemos fazer é selecionar a coluna de </a:t>
            </a:r>
            <a:r>
              <a:rPr lang="pt-BR" sz="2000" b="1" dirty="0">
                <a:highlight>
                  <a:srgbClr val="FFFF00"/>
                </a:highlight>
              </a:rPr>
              <a:t>CPF</a:t>
            </a:r>
            <a:r>
              <a:rPr lang="pt-BR" sz="2000" dirty="0"/>
              <a:t> e ir na opção </a:t>
            </a:r>
            <a:r>
              <a:rPr lang="pt-BR" sz="2000" b="1" dirty="0"/>
              <a:t>&gt;&gt;Página Inicial &gt;&gt; Reduzir linhas&gt;&gt;  Remover Linhas&gt;&gt; Remover Duplicatas</a:t>
            </a:r>
            <a:endParaRPr lang="pt-BR" sz="2000" b="1" dirty="0">
              <a:highlight>
                <a:srgbClr val="FFFF00"/>
              </a:highlight>
            </a:endParaRPr>
          </a:p>
        </p:txBody>
      </p:sp>
      <p:pic>
        <p:nvPicPr>
          <p:cNvPr id="5" name="Imagem 4">
            <a:extLst>
              <a:ext uri="{FF2B5EF4-FFF2-40B4-BE49-F238E27FC236}">
                <a16:creationId xmlns:a16="http://schemas.microsoft.com/office/drawing/2014/main" id="{D857D5DE-F3F6-4C66-A951-91975040FDAA}"/>
              </a:ext>
            </a:extLst>
          </p:cNvPr>
          <p:cNvPicPr>
            <a:picLocks noChangeAspect="1"/>
          </p:cNvPicPr>
          <p:nvPr/>
        </p:nvPicPr>
        <p:blipFill>
          <a:blip r:embed="rId2"/>
          <a:stretch>
            <a:fillRect/>
          </a:stretch>
        </p:blipFill>
        <p:spPr>
          <a:xfrm>
            <a:off x="494560" y="3349670"/>
            <a:ext cx="8515876" cy="3236065"/>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5198723" y="5795183"/>
            <a:ext cx="1284269" cy="236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5635324-7CB4-4FB3-B1BA-B10083318049}"/>
              </a:ext>
            </a:extLst>
          </p:cNvPr>
          <p:cNvCxnSpPr>
            <a:cxnSpLocks/>
          </p:cNvCxnSpPr>
          <p:nvPr/>
        </p:nvCxnSpPr>
        <p:spPr>
          <a:xfrm>
            <a:off x="4413451" y="5574177"/>
            <a:ext cx="678094" cy="302641"/>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48029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Remover duplicatas</a:t>
            </a:r>
          </a:p>
        </p:txBody>
      </p:sp>
      <p:sp>
        <p:nvSpPr>
          <p:cNvPr id="3" name="Retângulo 2">
            <a:extLst>
              <a:ext uri="{FF2B5EF4-FFF2-40B4-BE49-F238E27FC236}">
                <a16:creationId xmlns:a16="http://schemas.microsoft.com/office/drawing/2014/main" id="{C0230D3E-694B-4B81-876E-D70CE1AD4758}"/>
              </a:ext>
            </a:extLst>
          </p:cNvPr>
          <p:cNvSpPr/>
          <p:nvPr/>
        </p:nvSpPr>
        <p:spPr>
          <a:xfrm>
            <a:off x="629528" y="1067508"/>
            <a:ext cx="8195971" cy="2246769"/>
          </a:xfrm>
          <a:prstGeom prst="rect">
            <a:avLst/>
          </a:prstGeom>
        </p:spPr>
        <p:txBody>
          <a:bodyPr wrap="square">
            <a:spAutoFit/>
          </a:bodyPr>
          <a:lstStyle/>
          <a:p>
            <a:r>
              <a:rPr lang="pt-BR" sz="2000" dirty="0"/>
              <a:t>Observe a coluna de </a:t>
            </a:r>
            <a:r>
              <a:rPr lang="pt-BR" sz="2000" b="1" dirty="0"/>
              <a:t>Data de Nascimento</a:t>
            </a:r>
            <a:r>
              <a:rPr lang="pt-BR" sz="2000" dirty="0"/>
              <a:t>, por exemplo, está com o </a:t>
            </a:r>
            <a:r>
              <a:rPr lang="pt-BR" sz="2000" dirty="0">
                <a:highlight>
                  <a:srgbClr val="FFFF00"/>
                </a:highlight>
              </a:rPr>
              <a:t>123</a:t>
            </a:r>
            <a:r>
              <a:rPr lang="pt-BR" sz="2000" dirty="0"/>
              <a:t> o que significa que o </a:t>
            </a:r>
            <a:r>
              <a:rPr lang="pt-BR" sz="2000" u="sng" dirty="0"/>
              <a:t>Power BI não entendeu a coluna como data</a:t>
            </a:r>
            <a:r>
              <a:rPr lang="pt-BR" sz="2000" dirty="0"/>
              <a:t>, e sim como número.</a:t>
            </a:r>
          </a:p>
          <a:p>
            <a:r>
              <a:rPr lang="pt-BR" sz="2000" dirty="0"/>
              <a:t>Para mudar isso, basta clicar no ícone do </a:t>
            </a:r>
            <a:r>
              <a:rPr lang="pt-BR" sz="2000" dirty="0">
                <a:highlight>
                  <a:srgbClr val="FFFF00"/>
                </a:highlight>
              </a:rPr>
              <a:t>123</a:t>
            </a:r>
            <a:r>
              <a:rPr lang="pt-BR" sz="2000" dirty="0"/>
              <a:t> e na lista que abrir escolher a opção de </a:t>
            </a:r>
            <a:r>
              <a:rPr lang="pt-BR" sz="2000" b="1" dirty="0"/>
              <a:t>Data. </a:t>
            </a:r>
          </a:p>
          <a:p>
            <a:r>
              <a:rPr lang="pt-BR" sz="2000" dirty="0"/>
              <a:t>Sempre que você quiser mudar o tipo de qualquer coluna, você pode usar essa opção.</a:t>
            </a:r>
            <a:endParaRPr lang="pt-BR" sz="2000" dirty="0">
              <a:highlight>
                <a:srgbClr val="FFFF00"/>
              </a:highlight>
            </a:endParaRPr>
          </a:p>
        </p:txBody>
      </p:sp>
      <p:cxnSp>
        <p:nvCxnSpPr>
          <p:cNvPr id="7" name="Conector de Seta Reta 6">
            <a:extLst>
              <a:ext uri="{FF2B5EF4-FFF2-40B4-BE49-F238E27FC236}">
                <a16:creationId xmlns:a16="http://schemas.microsoft.com/office/drawing/2014/main" id="{95635324-7CB4-4FB3-B1BA-B10083318049}"/>
              </a:ext>
            </a:extLst>
          </p:cNvPr>
          <p:cNvCxnSpPr>
            <a:cxnSpLocks/>
          </p:cNvCxnSpPr>
          <p:nvPr/>
        </p:nvCxnSpPr>
        <p:spPr>
          <a:xfrm flipH="1">
            <a:off x="7068391" y="4488345"/>
            <a:ext cx="634395" cy="377567"/>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pic>
        <p:nvPicPr>
          <p:cNvPr id="2" name="Imagem 1">
            <a:extLst>
              <a:ext uri="{FF2B5EF4-FFF2-40B4-BE49-F238E27FC236}">
                <a16:creationId xmlns:a16="http://schemas.microsoft.com/office/drawing/2014/main" id="{C79CC4CF-B380-4FCB-A9E3-5C909E1CBFEB}"/>
              </a:ext>
            </a:extLst>
          </p:cNvPr>
          <p:cNvPicPr>
            <a:picLocks noChangeAspect="1"/>
          </p:cNvPicPr>
          <p:nvPr/>
        </p:nvPicPr>
        <p:blipFill>
          <a:blip r:embed="rId2"/>
          <a:stretch>
            <a:fillRect/>
          </a:stretch>
        </p:blipFill>
        <p:spPr>
          <a:xfrm>
            <a:off x="4675689" y="3240028"/>
            <a:ext cx="2392702" cy="3555087"/>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4727513" y="4752054"/>
            <a:ext cx="2234152" cy="302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A75DC853-64C3-40D9-98FB-6D7CC5A37119}"/>
              </a:ext>
            </a:extLst>
          </p:cNvPr>
          <p:cNvPicPr>
            <a:picLocks noChangeAspect="1"/>
          </p:cNvPicPr>
          <p:nvPr/>
        </p:nvPicPr>
        <p:blipFill>
          <a:blip r:embed="rId3"/>
          <a:stretch>
            <a:fillRect/>
          </a:stretch>
        </p:blipFill>
        <p:spPr>
          <a:xfrm>
            <a:off x="756530" y="3240029"/>
            <a:ext cx="3680021" cy="3555087"/>
          </a:xfrm>
          <a:prstGeom prst="rect">
            <a:avLst/>
          </a:prstGeom>
        </p:spPr>
      </p:pic>
    </p:spTree>
    <p:extLst>
      <p:ext uri="{BB962C8B-B14F-4D97-AF65-F5344CB8AC3E}">
        <p14:creationId xmlns:p14="http://schemas.microsoft.com/office/powerpoint/2010/main" val="4059638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Etapas aplicadas</a:t>
            </a:r>
          </a:p>
        </p:txBody>
      </p:sp>
      <p:sp>
        <p:nvSpPr>
          <p:cNvPr id="3" name="Retângulo 2">
            <a:extLst>
              <a:ext uri="{FF2B5EF4-FFF2-40B4-BE49-F238E27FC236}">
                <a16:creationId xmlns:a16="http://schemas.microsoft.com/office/drawing/2014/main" id="{C0230D3E-694B-4B81-876E-D70CE1AD4758}"/>
              </a:ext>
            </a:extLst>
          </p:cNvPr>
          <p:cNvSpPr/>
          <p:nvPr/>
        </p:nvSpPr>
        <p:spPr>
          <a:xfrm>
            <a:off x="629528" y="1067508"/>
            <a:ext cx="8195971" cy="2862322"/>
          </a:xfrm>
          <a:prstGeom prst="rect">
            <a:avLst/>
          </a:prstGeom>
        </p:spPr>
        <p:txBody>
          <a:bodyPr wrap="square">
            <a:spAutoFit/>
          </a:bodyPr>
          <a:lstStyle/>
          <a:p>
            <a:r>
              <a:rPr lang="pt-BR" sz="2000" dirty="0"/>
              <a:t>Repare, do lado direito, que todas as modificações que fizemos foram registradas na lista de </a:t>
            </a:r>
            <a:r>
              <a:rPr lang="pt-BR" sz="2000" b="1" dirty="0"/>
              <a:t>Etapas Aplicadas.</a:t>
            </a:r>
          </a:p>
          <a:p>
            <a:r>
              <a:rPr lang="pt-BR" sz="2000" dirty="0"/>
              <a:t>Isso significa que todas essas modificações agora estão gravadas na memória, e sempre que fizermos qualquer atualização no nosso arquivo Excel (como por exemplo, adicionar um novo funcionário) essas modificações serão</a:t>
            </a:r>
          </a:p>
          <a:p>
            <a:r>
              <a:rPr lang="pt-BR" sz="2000" dirty="0"/>
              <a:t>aplicadas automaticamente assim que clicarmos na opção.</a:t>
            </a:r>
          </a:p>
          <a:p>
            <a:r>
              <a:rPr lang="pt-BR" sz="2000" b="1" dirty="0"/>
              <a:t>Página Inicial &gt;&gt; Atualizar Visualização            </a:t>
            </a:r>
            <a:r>
              <a:rPr lang="pt-BR" sz="2000" dirty="0"/>
              <a:t>Ou seja, todo esse processo de edição da base no Power BI faremos apenas uma única vez, mesmo se adicionarmos novas informações no arquivo Excel.</a:t>
            </a:r>
          </a:p>
        </p:txBody>
      </p:sp>
      <p:cxnSp>
        <p:nvCxnSpPr>
          <p:cNvPr id="7" name="Conector de Seta Reta 6">
            <a:extLst>
              <a:ext uri="{FF2B5EF4-FFF2-40B4-BE49-F238E27FC236}">
                <a16:creationId xmlns:a16="http://schemas.microsoft.com/office/drawing/2014/main" id="{95635324-7CB4-4FB3-B1BA-B10083318049}"/>
              </a:ext>
            </a:extLst>
          </p:cNvPr>
          <p:cNvCxnSpPr>
            <a:cxnSpLocks/>
          </p:cNvCxnSpPr>
          <p:nvPr/>
        </p:nvCxnSpPr>
        <p:spPr>
          <a:xfrm flipH="1">
            <a:off x="6349200" y="5412925"/>
            <a:ext cx="634395" cy="377567"/>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pic>
        <p:nvPicPr>
          <p:cNvPr id="5" name="Imagem 4">
            <a:extLst>
              <a:ext uri="{FF2B5EF4-FFF2-40B4-BE49-F238E27FC236}">
                <a16:creationId xmlns:a16="http://schemas.microsoft.com/office/drawing/2014/main" id="{98101998-B5C5-4AA8-B490-97B7A549EC01}"/>
              </a:ext>
            </a:extLst>
          </p:cNvPr>
          <p:cNvPicPr>
            <a:picLocks noChangeAspect="1"/>
          </p:cNvPicPr>
          <p:nvPr/>
        </p:nvPicPr>
        <p:blipFill>
          <a:blip r:embed="rId2"/>
          <a:stretch>
            <a:fillRect/>
          </a:stretch>
        </p:blipFill>
        <p:spPr>
          <a:xfrm>
            <a:off x="629528" y="4040312"/>
            <a:ext cx="1021982" cy="1113230"/>
          </a:xfrm>
          <a:prstGeom prst="rect">
            <a:avLst/>
          </a:prstGeom>
        </p:spPr>
      </p:pic>
      <p:pic>
        <p:nvPicPr>
          <p:cNvPr id="8" name="Imagem 7">
            <a:extLst>
              <a:ext uri="{FF2B5EF4-FFF2-40B4-BE49-F238E27FC236}">
                <a16:creationId xmlns:a16="http://schemas.microsoft.com/office/drawing/2014/main" id="{0557AB53-9915-4DF1-A781-67F0353B76D7}"/>
              </a:ext>
            </a:extLst>
          </p:cNvPr>
          <p:cNvPicPr>
            <a:picLocks noChangeAspect="1"/>
          </p:cNvPicPr>
          <p:nvPr/>
        </p:nvPicPr>
        <p:blipFill>
          <a:blip r:embed="rId3"/>
          <a:stretch>
            <a:fillRect/>
          </a:stretch>
        </p:blipFill>
        <p:spPr>
          <a:xfrm>
            <a:off x="2605209" y="3850330"/>
            <a:ext cx="3562350" cy="2914650"/>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2862983" y="5790492"/>
            <a:ext cx="3106301" cy="291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00366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Etapas aplicadas</a:t>
            </a:r>
          </a:p>
        </p:txBody>
      </p:sp>
      <p:sp>
        <p:nvSpPr>
          <p:cNvPr id="3" name="Retângulo 2">
            <a:extLst>
              <a:ext uri="{FF2B5EF4-FFF2-40B4-BE49-F238E27FC236}">
                <a16:creationId xmlns:a16="http://schemas.microsoft.com/office/drawing/2014/main" id="{C0230D3E-694B-4B81-876E-D70CE1AD4758}"/>
              </a:ext>
            </a:extLst>
          </p:cNvPr>
          <p:cNvSpPr/>
          <p:nvPr/>
        </p:nvSpPr>
        <p:spPr>
          <a:xfrm>
            <a:off x="629528" y="1067508"/>
            <a:ext cx="8195971" cy="1323439"/>
          </a:xfrm>
          <a:prstGeom prst="rect">
            <a:avLst/>
          </a:prstGeom>
        </p:spPr>
        <p:txBody>
          <a:bodyPr wrap="square">
            <a:spAutoFit/>
          </a:bodyPr>
          <a:lstStyle/>
          <a:p>
            <a:r>
              <a:rPr lang="pt-BR" sz="2000" dirty="0"/>
              <a:t>Todas as edições que fizemos ainda não foram aplicadas ao nosso arquivo Power BI Lembre se de que estamos no ambiente do Power Query Para voltar para o ambiente inicial do Power BI, vamos na guia </a:t>
            </a:r>
          </a:p>
          <a:p>
            <a:r>
              <a:rPr lang="pt-BR" sz="2000" b="1" dirty="0"/>
              <a:t>Página Inicial &gt;&gt; Fechar e Aplicar</a:t>
            </a:r>
          </a:p>
        </p:txBody>
      </p:sp>
      <p:pic>
        <p:nvPicPr>
          <p:cNvPr id="2" name="Imagem 1">
            <a:extLst>
              <a:ext uri="{FF2B5EF4-FFF2-40B4-BE49-F238E27FC236}">
                <a16:creationId xmlns:a16="http://schemas.microsoft.com/office/drawing/2014/main" id="{3994D3C4-B566-4ED3-912E-4B4E43701331}"/>
              </a:ext>
            </a:extLst>
          </p:cNvPr>
          <p:cNvPicPr>
            <a:picLocks noChangeAspect="1"/>
          </p:cNvPicPr>
          <p:nvPr/>
        </p:nvPicPr>
        <p:blipFill>
          <a:blip r:embed="rId2"/>
          <a:stretch>
            <a:fillRect/>
          </a:stretch>
        </p:blipFill>
        <p:spPr>
          <a:xfrm>
            <a:off x="629528" y="2460409"/>
            <a:ext cx="8514472" cy="3237109"/>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629528" y="2816896"/>
            <a:ext cx="880774" cy="612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5635324-7CB4-4FB3-B1BA-B10083318049}"/>
              </a:ext>
            </a:extLst>
          </p:cNvPr>
          <p:cNvCxnSpPr>
            <a:cxnSpLocks/>
          </p:cNvCxnSpPr>
          <p:nvPr/>
        </p:nvCxnSpPr>
        <p:spPr>
          <a:xfrm flipH="1">
            <a:off x="1417604" y="2958855"/>
            <a:ext cx="634395" cy="377567"/>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42113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Formatações de Texto</a:t>
            </a:r>
          </a:p>
        </p:txBody>
      </p:sp>
      <p:sp>
        <p:nvSpPr>
          <p:cNvPr id="3" name="Retângulo 2">
            <a:extLst>
              <a:ext uri="{FF2B5EF4-FFF2-40B4-BE49-F238E27FC236}">
                <a16:creationId xmlns:a16="http://schemas.microsoft.com/office/drawing/2014/main" id="{C0230D3E-694B-4B81-876E-D70CE1AD4758}"/>
              </a:ext>
            </a:extLst>
          </p:cNvPr>
          <p:cNvSpPr/>
          <p:nvPr/>
        </p:nvSpPr>
        <p:spPr>
          <a:xfrm>
            <a:off x="629528" y="1067508"/>
            <a:ext cx="8195971" cy="1323439"/>
          </a:xfrm>
          <a:prstGeom prst="rect">
            <a:avLst/>
          </a:prstGeom>
        </p:spPr>
        <p:txBody>
          <a:bodyPr wrap="square">
            <a:spAutoFit/>
          </a:bodyPr>
          <a:lstStyle/>
          <a:p>
            <a:r>
              <a:rPr lang="pt-BR" sz="2000" dirty="0"/>
              <a:t>A partir de agora, vamos trabalhar com as ferramentas de</a:t>
            </a:r>
          </a:p>
          <a:p>
            <a:r>
              <a:rPr lang="pt-BR" sz="2000" dirty="0"/>
              <a:t>formatação de texto do Power Query Primeiro, clicamos</a:t>
            </a:r>
          </a:p>
          <a:p>
            <a:r>
              <a:rPr lang="pt-BR" sz="2000" dirty="0"/>
              <a:t>na </a:t>
            </a:r>
            <a:r>
              <a:rPr lang="pt-BR" sz="2000" b="1" dirty="0"/>
              <a:t>Página Inicial </a:t>
            </a:r>
            <a:r>
              <a:rPr lang="pt-BR" sz="2000" dirty="0"/>
              <a:t>&gt;&gt; </a:t>
            </a:r>
            <a:r>
              <a:rPr lang="pt-BR" sz="2000" b="1" dirty="0"/>
              <a:t>Transformar Dados </a:t>
            </a:r>
            <a:r>
              <a:rPr lang="pt-BR" sz="2000" dirty="0"/>
              <a:t>para voltar para o</a:t>
            </a:r>
          </a:p>
          <a:p>
            <a:r>
              <a:rPr lang="pt-BR" sz="2000" dirty="0"/>
              <a:t>Power Query</a:t>
            </a:r>
            <a:endParaRPr lang="pt-BR" sz="2000" b="1" dirty="0"/>
          </a:p>
        </p:txBody>
      </p:sp>
      <p:pic>
        <p:nvPicPr>
          <p:cNvPr id="6" name="Imagem 5">
            <a:extLst>
              <a:ext uri="{FF2B5EF4-FFF2-40B4-BE49-F238E27FC236}">
                <a16:creationId xmlns:a16="http://schemas.microsoft.com/office/drawing/2014/main" id="{287D02F4-6E5E-48AE-8BB9-9E28D5239125}"/>
              </a:ext>
            </a:extLst>
          </p:cNvPr>
          <p:cNvPicPr>
            <a:picLocks noChangeAspect="1"/>
          </p:cNvPicPr>
          <p:nvPr/>
        </p:nvPicPr>
        <p:blipFill>
          <a:blip r:embed="rId2"/>
          <a:stretch>
            <a:fillRect/>
          </a:stretch>
        </p:blipFill>
        <p:spPr>
          <a:xfrm>
            <a:off x="512700" y="2610931"/>
            <a:ext cx="8429625" cy="1856124"/>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6967024" y="3122948"/>
            <a:ext cx="880774" cy="10934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29616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Formatações de Texto</a:t>
            </a:r>
          </a:p>
        </p:txBody>
      </p:sp>
      <p:sp>
        <p:nvSpPr>
          <p:cNvPr id="3" name="Retângulo 2">
            <a:extLst>
              <a:ext uri="{FF2B5EF4-FFF2-40B4-BE49-F238E27FC236}">
                <a16:creationId xmlns:a16="http://schemas.microsoft.com/office/drawing/2014/main" id="{C0230D3E-694B-4B81-876E-D70CE1AD4758}"/>
              </a:ext>
            </a:extLst>
          </p:cNvPr>
          <p:cNvSpPr/>
          <p:nvPr/>
        </p:nvSpPr>
        <p:spPr>
          <a:xfrm>
            <a:off x="474014" y="943955"/>
            <a:ext cx="8195971" cy="2554545"/>
          </a:xfrm>
          <a:prstGeom prst="rect">
            <a:avLst/>
          </a:prstGeom>
        </p:spPr>
        <p:txBody>
          <a:bodyPr wrap="square">
            <a:spAutoFit/>
          </a:bodyPr>
          <a:lstStyle/>
          <a:p>
            <a:r>
              <a:rPr lang="pt-BR" sz="2000" dirty="0"/>
              <a:t>Quando clicamos em uma coluna da nossa tabela, na guia </a:t>
            </a:r>
            <a:r>
              <a:rPr lang="pt-BR" sz="2000" b="1" dirty="0"/>
              <a:t>Transformar e</a:t>
            </a:r>
          </a:p>
          <a:p>
            <a:r>
              <a:rPr lang="pt-BR" sz="2000" b="1" dirty="0"/>
              <a:t>Adicionar Coluna</a:t>
            </a:r>
            <a:r>
              <a:rPr lang="pt-BR" sz="2000" dirty="0"/>
              <a:t> teremos habilitadas as ferramentas de edição de texto</a:t>
            </a:r>
          </a:p>
          <a:p>
            <a:r>
              <a:rPr lang="pt-BR" sz="2000" dirty="0"/>
              <a:t>A diferença entre as duas é a seguinte qualquer ferramenta que usarmos na</a:t>
            </a:r>
          </a:p>
          <a:p>
            <a:r>
              <a:rPr lang="pt-BR" sz="2000" dirty="0"/>
              <a:t>guia Transformar será aplicada à própria coluna selecionada da tabela Já se</a:t>
            </a:r>
          </a:p>
          <a:p>
            <a:r>
              <a:rPr lang="pt-BR" sz="2000" dirty="0"/>
              <a:t>usarmos uma ferramenta na guia Adicionar Coluna, será criada uma nova</a:t>
            </a:r>
          </a:p>
          <a:p>
            <a:r>
              <a:rPr lang="pt-BR" sz="2000" dirty="0"/>
              <a:t>coluna no final da tabela onde de fato essa edição será aplicada, mantendo a</a:t>
            </a:r>
          </a:p>
          <a:p>
            <a:r>
              <a:rPr lang="pt-BR" sz="2000" dirty="0"/>
              <a:t>coluna original inalterada Isso vale para qualquer ferramenta, seja de texto, de número ou de data</a:t>
            </a:r>
            <a:endParaRPr lang="pt-BR" sz="2000" b="1" dirty="0"/>
          </a:p>
        </p:txBody>
      </p:sp>
      <p:pic>
        <p:nvPicPr>
          <p:cNvPr id="2" name="Imagem 1">
            <a:extLst>
              <a:ext uri="{FF2B5EF4-FFF2-40B4-BE49-F238E27FC236}">
                <a16:creationId xmlns:a16="http://schemas.microsoft.com/office/drawing/2014/main" id="{508DBB2A-A44D-4066-B9E0-E7E79960C5EA}"/>
              </a:ext>
            </a:extLst>
          </p:cNvPr>
          <p:cNvPicPr>
            <a:picLocks noChangeAspect="1"/>
          </p:cNvPicPr>
          <p:nvPr/>
        </p:nvPicPr>
        <p:blipFill>
          <a:blip r:embed="rId2"/>
          <a:stretch>
            <a:fillRect/>
          </a:stretch>
        </p:blipFill>
        <p:spPr>
          <a:xfrm>
            <a:off x="392520" y="3665731"/>
            <a:ext cx="8669986" cy="2330076"/>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3691226" y="3718559"/>
            <a:ext cx="1368454" cy="920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98758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Formatações de Texto</a:t>
            </a:r>
          </a:p>
        </p:txBody>
      </p:sp>
      <p:sp>
        <p:nvSpPr>
          <p:cNvPr id="3" name="Retângulo 2">
            <a:extLst>
              <a:ext uri="{FF2B5EF4-FFF2-40B4-BE49-F238E27FC236}">
                <a16:creationId xmlns:a16="http://schemas.microsoft.com/office/drawing/2014/main" id="{C0230D3E-694B-4B81-876E-D70CE1AD4758}"/>
              </a:ext>
            </a:extLst>
          </p:cNvPr>
          <p:cNvSpPr/>
          <p:nvPr/>
        </p:nvSpPr>
        <p:spPr>
          <a:xfrm>
            <a:off x="474014" y="943955"/>
            <a:ext cx="8195971" cy="2554545"/>
          </a:xfrm>
          <a:prstGeom prst="rect">
            <a:avLst/>
          </a:prstGeom>
        </p:spPr>
        <p:txBody>
          <a:bodyPr wrap="square">
            <a:spAutoFit/>
          </a:bodyPr>
          <a:lstStyle/>
          <a:p>
            <a:r>
              <a:rPr lang="pt-BR" sz="2000" dirty="0"/>
              <a:t>Quando clicamos em uma coluna da nossa tabela, na guia </a:t>
            </a:r>
            <a:r>
              <a:rPr lang="pt-BR" sz="2000" b="1" dirty="0"/>
              <a:t>Transformar e</a:t>
            </a:r>
          </a:p>
          <a:p>
            <a:r>
              <a:rPr lang="pt-BR" sz="2000" b="1" dirty="0"/>
              <a:t>Adicionar Coluna</a:t>
            </a:r>
            <a:r>
              <a:rPr lang="pt-BR" sz="2000" dirty="0"/>
              <a:t> teremos habilitadas as ferramentas de edição de texto</a:t>
            </a:r>
          </a:p>
          <a:p>
            <a:r>
              <a:rPr lang="pt-BR" sz="2000" dirty="0"/>
              <a:t>A diferença entre as duas é a seguinte qualquer ferramenta que usarmos na</a:t>
            </a:r>
          </a:p>
          <a:p>
            <a:r>
              <a:rPr lang="pt-BR" sz="2000" dirty="0"/>
              <a:t>guia Transformar será aplicada à própria coluna selecionada da tabela Já se</a:t>
            </a:r>
          </a:p>
          <a:p>
            <a:r>
              <a:rPr lang="pt-BR" sz="2000" dirty="0"/>
              <a:t>usarmos uma ferramenta na guia Adicionar Coluna, será criada uma nova</a:t>
            </a:r>
          </a:p>
          <a:p>
            <a:r>
              <a:rPr lang="pt-BR" sz="2000" dirty="0"/>
              <a:t>coluna no final da tabela onde de fato essa edição será aplicada, mantendo a</a:t>
            </a:r>
          </a:p>
          <a:p>
            <a:r>
              <a:rPr lang="pt-BR" sz="2000" dirty="0"/>
              <a:t>coluna original inalterada Isso vale para qualquer ferramenta, seja de texto, de número ou de data</a:t>
            </a:r>
            <a:endParaRPr lang="pt-BR" sz="2000" b="1" dirty="0"/>
          </a:p>
        </p:txBody>
      </p:sp>
      <p:pic>
        <p:nvPicPr>
          <p:cNvPr id="2" name="Imagem 1">
            <a:extLst>
              <a:ext uri="{FF2B5EF4-FFF2-40B4-BE49-F238E27FC236}">
                <a16:creationId xmlns:a16="http://schemas.microsoft.com/office/drawing/2014/main" id="{508DBB2A-A44D-4066-B9E0-E7E79960C5EA}"/>
              </a:ext>
            </a:extLst>
          </p:cNvPr>
          <p:cNvPicPr>
            <a:picLocks noChangeAspect="1"/>
          </p:cNvPicPr>
          <p:nvPr/>
        </p:nvPicPr>
        <p:blipFill>
          <a:blip r:embed="rId2"/>
          <a:stretch>
            <a:fillRect/>
          </a:stretch>
        </p:blipFill>
        <p:spPr>
          <a:xfrm>
            <a:off x="392520" y="3665731"/>
            <a:ext cx="8669986" cy="2330076"/>
          </a:xfrm>
          <a:prstGeom prst="rect">
            <a:avLst/>
          </a:prstGeom>
        </p:spPr>
      </p:pic>
      <p:sp>
        <p:nvSpPr>
          <p:cNvPr id="9" name="Retângulo 8">
            <a:extLst>
              <a:ext uri="{FF2B5EF4-FFF2-40B4-BE49-F238E27FC236}">
                <a16:creationId xmlns:a16="http://schemas.microsoft.com/office/drawing/2014/main" id="{53E95B6F-59AE-402C-B6CD-9A01BB941A7E}"/>
              </a:ext>
            </a:extLst>
          </p:cNvPr>
          <p:cNvSpPr/>
          <p:nvPr/>
        </p:nvSpPr>
        <p:spPr>
          <a:xfrm>
            <a:off x="3691226" y="3718559"/>
            <a:ext cx="1368454" cy="920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84979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Formatações de Texto</a:t>
            </a:r>
          </a:p>
        </p:txBody>
      </p:sp>
      <p:sp>
        <p:nvSpPr>
          <p:cNvPr id="3" name="Retângulo 2">
            <a:extLst>
              <a:ext uri="{FF2B5EF4-FFF2-40B4-BE49-F238E27FC236}">
                <a16:creationId xmlns:a16="http://schemas.microsoft.com/office/drawing/2014/main" id="{C0230D3E-694B-4B81-876E-D70CE1AD4758}"/>
              </a:ext>
            </a:extLst>
          </p:cNvPr>
          <p:cNvSpPr/>
          <p:nvPr/>
        </p:nvSpPr>
        <p:spPr>
          <a:xfrm>
            <a:off x="474014" y="702532"/>
            <a:ext cx="8195971" cy="707886"/>
          </a:xfrm>
          <a:prstGeom prst="rect">
            <a:avLst/>
          </a:prstGeom>
        </p:spPr>
        <p:txBody>
          <a:bodyPr wrap="square">
            <a:spAutoFit/>
          </a:bodyPr>
          <a:lstStyle/>
          <a:p>
            <a:r>
              <a:rPr lang="pt-BR" sz="2000" dirty="0"/>
              <a:t>As ferramentas de Texto que encontramos tanto na guia Transformar</a:t>
            </a:r>
          </a:p>
          <a:p>
            <a:r>
              <a:rPr lang="pt-BR" sz="2000" dirty="0"/>
              <a:t>quanto Adicionar Coluna estão mostradas ao lado.</a:t>
            </a:r>
            <a:endParaRPr lang="pt-BR" sz="2000" b="1" dirty="0"/>
          </a:p>
        </p:txBody>
      </p:sp>
      <p:pic>
        <p:nvPicPr>
          <p:cNvPr id="5" name="Imagem 4">
            <a:extLst>
              <a:ext uri="{FF2B5EF4-FFF2-40B4-BE49-F238E27FC236}">
                <a16:creationId xmlns:a16="http://schemas.microsoft.com/office/drawing/2014/main" id="{A0FC6982-91EE-4D9A-9478-A5F6DBA078AE}"/>
              </a:ext>
            </a:extLst>
          </p:cNvPr>
          <p:cNvPicPr>
            <a:picLocks noChangeAspect="1"/>
          </p:cNvPicPr>
          <p:nvPr/>
        </p:nvPicPr>
        <p:blipFill>
          <a:blip r:embed="rId2"/>
          <a:stretch>
            <a:fillRect/>
          </a:stretch>
        </p:blipFill>
        <p:spPr>
          <a:xfrm>
            <a:off x="5830897" y="1410418"/>
            <a:ext cx="3204848" cy="1514378"/>
          </a:xfrm>
          <a:prstGeom prst="rect">
            <a:avLst/>
          </a:prstGeom>
        </p:spPr>
      </p:pic>
      <p:sp>
        <p:nvSpPr>
          <p:cNvPr id="7" name="Retângulo 6">
            <a:extLst>
              <a:ext uri="{FF2B5EF4-FFF2-40B4-BE49-F238E27FC236}">
                <a16:creationId xmlns:a16="http://schemas.microsoft.com/office/drawing/2014/main" id="{1E89B51C-DD38-4D7B-847A-FAB6CA7875F3}"/>
              </a:ext>
            </a:extLst>
          </p:cNvPr>
          <p:cNvSpPr/>
          <p:nvPr/>
        </p:nvSpPr>
        <p:spPr>
          <a:xfrm>
            <a:off x="511918" y="3140201"/>
            <a:ext cx="8276482" cy="1631216"/>
          </a:xfrm>
          <a:prstGeom prst="rect">
            <a:avLst/>
          </a:prstGeom>
        </p:spPr>
        <p:txBody>
          <a:bodyPr wrap="square">
            <a:spAutoFit/>
          </a:bodyPr>
          <a:lstStyle/>
          <a:p>
            <a:pPr marL="342900" indent="-342900">
              <a:buAutoNum type="arabicPeriod"/>
            </a:pPr>
            <a:r>
              <a:rPr lang="pt-BR" sz="2000" b="1" dirty="0"/>
              <a:t>Dividir Coluna:  </a:t>
            </a:r>
            <a:r>
              <a:rPr lang="pt-BR" sz="2000" dirty="0"/>
              <a:t>Vai dividir uma coluna em duas, de acordo com um delimitador. </a:t>
            </a:r>
          </a:p>
          <a:p>
            <a:r>
              <a:rPr lang="pt-BR" sz="2000" dirty="0"/>
              <a:t> Se usar essa ferramenta na coluna de Nome Completo e usarmos como delimitador o espaço, então essa ferramenta vai dividir a coluna de Nome Completo em duas Nome e Sobrenome</a:t>
            </a:r>
          </a:p>
        </p:txBody>
      </p:sp>
    </p:spTree>
    <p:extLst>
      <p:ext uri="{BB962C8B-B14F-4D97-AF65-F5344CB8AC3E}">
        <p14:creationId xmlns:p14="http://schemas.microsoft.com/office/powerpoint/2010/main" val="1713493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Formatações de Texto</a:t>
            </a:r>
          </a:p>
        </p:txBody>
      </p:sp>
      <p:sp>
        <p:nvSpPr>
          <p:cNvPr id="3" name="Retângulo 2">
            <a:extLst>
              <a:ext uri="{FF2B5EF4-FFF2-40B4-BE49-F238E27FC236}">
                <a16:creationId xmlns:a16="http://schemas.microsoft.com/office/drawing/2014/main" id="{C0230D3E-694B-4B81-876E-D70CE1AD4758}"/>
              </a:ext>
            </a:extLst>
          </p:cNvPr>
          <p:cNvSpPr/>
          <p:nvPr/>
        </p:nvSpPr>
        <p:spPr>
          <a:xfrm>
            <a:off x="474014" y="702532"/>
            <a:ext cx="8195971" cy="707886"/>
          </a:xfrm>
          <a:prstGeom prst="rect">
            <a:avLst/>
          </a:prstGeom>
        </p:spPr>
        <p:txBody>
          <a:bodyPr wrap="square">
            <a:spAutoFit/>
          </a:bodyPr>
          <a:lstStyle/>
          <a:p>
            <a:r>
              <a:rPr lang="pt-BR" sz="2000" dirty="0"/>
              <a:t>As ferramentas de Texto que encontramos tanto na guia Transformar</a:t>
            </a:r>
          </a:p>
          <a:p>
            <a:r>
              <a:rPr lang="pt-BR" sz="2000" dirty="0"/>
              <a:t>quanto Adicionar Coluna estão mostradas ao lado.</a:t>
            </a:r>
            <a:endParaRPr lang="pt-BR" sz="2000" b="1" dirty="0"/>
          </a:p>
        </p:txBody>
      </p:sp>
      <p:pic>
        <p:nvPicPr>
          <p:cNvPr id="5" name="Imagem 4">
            <a:extLst>
              <a:ext uri="{FF2B5EF4-FFF2-40B4-BE49-F238E27FC236}">
                <a16:creationId xmlns:a16="http://schemas.microsoft.com/office/drawing/2014/main" id="{A0FC6982-91EE-4D9A-9478-A5F6DBA078AE}"/>
              </a:ext>
            </a:extLst>
          </p:cNvPr>
          <p:cNvPicPr>
            <a:picLocks noChangeAspect="1"/>
          </p:cNvPicPr>
          <p:nvPr/>
        </p:nvPicPr>
        <p:blipFill>
          <a:blip r:embed="rId2"/>
          <a:stretch>
            <a:fillRect/>
          </a:stretch>
        </p:blipFill>
        <p:spPr>
          <a:xfrm>
            <a:off x="5465137" y="1410418"/>
            <a:ext cx="3204848" cy="1514378"/>
          </a:xfrm>
          <a:prstGeom prst="rect">
            <a:avLst/>
          </a:prstGeom>
        </p:spPr>
      </p:pic>
      <p:sp>
        <p:nvSpPr>
          <p:cNvPr id="7" name="Retângulo 6">
            <a:extLst>
              <a:ext uri="{FF2B5EF4-FFF2-40B4-BE49-F238E27FC236}">
                <a16:creationId xmlns:a16="http://schemas.microsoft.com/office/drawing/2014/main" id="{1E89B51C-DD38-4D7B-847A-FAB6CA7875F3}"/>
              </a:ext>
            </a:extLst>
          </p:cNvPr>
          <p:cNvSpPr/>
          <p:nvPr/>
        </p:nvSpPr>
        <p:spPr>
          <a:xfrm>
            <a:off x="474014" y="3199735"/>
            <a:ext cx="8195971" cy="1015663"/>
          </a:xfrm>
          <a:prstGeom prst="rect">
            <a:avLst/>
          </a:prstGeom>
        </p:spPr>
        <p:txBody>
          <a:bodyPr wrap="square">
            <a:spAutoFit/>
          </a:bodyPr>
          <a:lstStyle/>
          <a:p>
            <a:r>
              <a:rPr lang="pt-BR" sz="2000" dirty="0"/>
              <a:t>2. </a:t>
            </a:r>
            <a:r>
              <a:rPr lang="pt-BR" sz="2000" b="1" dirty="0"/>
              <a:t>Formato: </a:t>
            </a:r>
            <a:r>
              <a:rPr lang="pt-BR" sz="2000" dirty="0"/>
              <a:t>Essa ferramenta permite que a gente coloque os textos em letras maiúsculas, minúsculas, apenas a primeira letra de cada palavra em maiúscula</a:t>
            </a:r>
          </a:p>
        </p:txBody>
      </p:sp>
    </p:spTree>
    <p:extLst>
      <p:ext uri="{BB962C8B-B14F-4D97-AF65-F5344CB8AC3E}">
        <p14:creationId xmlns:p14="http://schemas.microsoft.com/office/powerpoint/2010/main" val="3227050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CF5B3BF1-0EB8-48DD-9C11-4D96149789D6}"/>
              </a:ext>
            </a:extLst>
          </p:cNvPr>
          <p:cNvSpPr>
            <a:spLocks noGrp="1"/>
          </p:cNvSpPr>
          <p:nvPr>
            <p:ph idx="1"/>
          </p:nvPr>
        </p:nvSpPr>
        <p:spPr>
          <a:xfrm>
            <a:off x="628649" y="1437640"/>
            <a:ext cx="7886700" cy="3982720"/>
          </a:xfrm>
        </p:spPr>
        <p:txBody>
          <a:bodyPr>
            <a:normAutofit/>
          </a:bodyPr>
          <a:lstStyle/>
          <a:p>
            <a:r>
              <a:rPr lang="pt-BR" dirty="0">
                <a:latin typeface="Arial" panose="020B0604020202020204" pitchFamily="34" charset="0"/>
                <a:cs typeface="Arial" panose="020B0604020202020204" pitchFamily="34" charset="0"/>
              </a:rPr>
              <a:t>Por ser uma ferramenta com uma gama de opções de conexões e com uma curva de aprendizagem simples, qualquer pessoa pode explorar o Power BI e implementá-lo em sua empresa, pois utiliza poucos recursos. </a:t>
            </a:r>
          </a:p>
          <a:p>
            <a:r>
              <a:rPr lang="pt-BR" dirty="0">
                <a:latin typeface="Arial" panose="020B0604020202020204" pitchFamily="34" charset="0"/>
                <a:cs typeface="Arial" panose="020B0604020202020204" pitchFamily="34" charset="0"/>
              </a:rPr>
              <a:t>Além disso, é uma das maiores referências de ferramentas voltadas para Business </a:t>
            </a:r>
            <a:r>
              <a:rPr lang="pt-BR" dirty="0" err="1">
                <a:latin typeface="Arial" panose="020B0604020202020204" pitchFamily="34" charset="0"/>
                <a:cs typeface="Arial" panose="020B0604020202020204" pitchFamily="34" charset="0"/>
              </a:rPr>
              <a:t>Intelligence</a:t>
            </a:r>
            <a:r>
              <a:rPr lang="pt-BR" dirty="0">
                <a:latin typeface="Arial" panose="020B0604020202020204" pitchFamily="34" charset="0"/>
                <a:cs typeface="Arial" panose="020B0604020202020204" pitchFamily="34" charset="0"/>
              </a:rPr>
              <a:t>, se mantendo sempre em constante atualização.</a:t>
            </a:r>
          </a:p>
        </p:txBody>
      </p:sp>
      <p:sp>
        <p:nvSpPr>
          <p:cNvPr id="3" name="Espaço Reservado para Texto 2">
            <a:extLst>
              <a:ext uri="{FF2B5EF4-FFF2-40B4-BE49-F238E27FC236}">
                <a16:creationId xmlns:a16="http://schemas.microsoft.com/office/drawing/2014/main" id="{E8804A67-FEF6-43EC-A935-05D8DEEE1C9A}"/>
              </a:ext>
            </a:extLst>
          </p:cNvPr>
          <p:cNvSpPr>
            <a:spLocks noGrp="1"/>
          </p:cNvSpPr>
          <p:nvPr>
            <p:ph type="body" sz="quarter" idx="13"/>
          </p:nvPr>
        </p:nvSpPr>
        <p:spPr>
          <a:xfrm>
            <a:off x="628649" y="354966"/>
            <a:ext cx="7886701" cy="566691"/>
          </a:xfrm>
        </p:spPr>
        <p:txBody>
          <a:bodyPr>
            <a:normAutofit lnSpcReduction="10000"/>
          </a:bodyPr>
          <a:lstStyle/>
          <a:p>
            <a:pPr algn="ctr"/>
            <a:r>
              <a:rPr lang="pt-BR" dirty="0">
                <a:latin typeface="Arial" panose="020B0604020202020204" pitchFamily="34" charset="0"/>
                <a:cs typeface="Arial" panose="020B0604020202020204" pitchFamily="34" charset="0"/>
              </a:rPr>
              <a:t>POR QUE USAR O POWER BI?</a:t>
            </a:r>
          </a:p>
        </p:txBody>
      </p:sp>
    </p:spTree>
    <p:extLst>
      <p:ext uri="{BB962C8B-B14F-4D97-AF65-F5344CB8AC3E}">
        <p14:creationId xmlns:p14="http://schemas.microsoft.com/office/powerpoint/2010/main" val="1405496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Formatações de Texto</a:t>
            </a:r>
          </a:p>
        </p:txBody>
      </p:sp>
      <p:sp>
        <p:nvSpPr>
          <p:cNvPr id="3" name="Retângulo 2">
            <a:extLst>
              <a:ext uri="{FF2B5EF4-FFF2-40B4-BE49-F238E27FC236}">
                <a16:creationId xmlns:a16="http://schemas.microsoft.com/office/drawing/2014/main" id="{C0230D3E-694B-4B81-876E-D70CE1AD4758}"/>
              </a:ext>
            </a:extLst>
          </p:cNvPr>
          <p:cNvSpPr/>
          <p:nvPr/>
        </p:nvSpPr>
        <p:spPr>
          <a:xfrm>
            <a:off x="474014" y="702532"/>
            <a:ext cx="8195971" cy="707886"/>
          </a:xfrm>
          <a:prstGeom prst="rect">
            <a:avLst/>
          </a:prstGeom>
        </p:spPr>
        <p:txBody>
          <a:bodyPr wrap="square">
            <a:spAutoFit/>
          </a:bodyPr>
          <a:lstStyle/>
          <a:p>
            <a:r>
              <a:rPr lang="pt-BR" sz="2000" dirty="0"/>
              <a:t>As ferramentas de Texto que encontramos tanto na guia Transformar</a:t>
            </a:r>
          </a:p>
          <a:p>
            <a:r>
              <a:rPr lang="pt-BR" sz="2000" dirty="0"/>
              <a:t>quanto Adicionar Coluna estão mostradas ao lado.</a:t>
            </a:r>
            <a:endParaRPr lang="pt-BR" sz="2000" b="1" dirty="0"/>
          </a:p>
        </p:txBody>
      </p:sp>
      <p:pic>
        <p:nvPicPr>
          <p:cNvPr id="5" name="Imagem 4">
            <a:extLst>
              <a:ext uri="{FF2B5EF4-FFF2-40B4-BE49-F238E27FC236}">
                <a16:creationId xmlns:a16="http://schemas.microsoft.com/office/drawing/2014/main" id="{A0FC6982-91EE-4D9A-9478-A5F6DBA078AE}"/>
              </a:ext>
            </a:extLst>
          </p:cNvPr>
          <p:cNvPicPr>
            <a:picLocks noChangeAspect="1"/>
          </p:cNvPicPr>
          <p:nvPr/>
        </p:nvPicPr>
        <p:blipFill>
          <a:blip r:embed="rId2"/>
          <a:stretch>
            <a:fillRect/>
          </a:stretch>
        </p:blipFill>
        <p:spPr>
          <a:xfrm>
            <a:off x="5837552" y="1287307"/>
            <a:ext cx="3204848" cy="1514378"/>
          </a:xfrm>
          <a:prstGeom prst="rect">
            <a:avLst/>
          </a:prstGeom>
        </p:spPr>
      </p:pic>
      <p:sp>
        <p:nvSpPr>
          <p:cNvPr id="7" name="Retângulo 6">
            <a:extLst>
              <a:ext uri="{FF2B5EF4-FFF2-40B4-BE49-F238E27FC236}">
                <a16:creationId xmlns:a16="http://schemas.microsoft.com/office/drawing/2014/main" id="{1E89B51C-DD38-4D7B-847A-FAB6CA7875F3}"/>
              </a:ext>
            </a:extLst>
          </p:cNvPr>
          <p:cNvSpPr/>
          <p:nvPr/>
        </p:nvSpPr>
        <p:spPr>
          <a:xfrm>
            <a:off x="474013" y="3047335"/>
            <a:ext cx="8195971" cy="1631216"/>
          </a:xfrm>
          <a:prstGeom prst="rect">
            <a:avLst/>
          </a:prstGeom>
        </p:spPr>
        <p:txBody>
          <a:bodyPr wrap="square">
            <a:spAutoFit/>
          </a:bodyPr>
          <a:lstStyle/>
          <a:p>
            <a:r>
              <a:rPr lang="pt-BR" sz="2000" dirty="0"/>
              <a:t>3. </a:t>
            </a:r>
            <a:r>
              <a:rPr lang="pt-BR" sz="2000" b="1" dirty="0"/>
              <a:t>Mesclar Colunas </a:t>
            </a:r>
            <a:r>
              <a:rPr lang="pt-BR" sz="2000" dirty="0"/>
              <a:t>Essa opção fica desativada se você selecionar apenas uma coluna Quando você selecionar duas ou mais (por meio do CTRL Clique) ela vai habilitar e permitir que você junte o conteúdo de mais de uma coluna em uma única coluna Ela faz exatamente o oposto da ferramenta de Dividir Coluna do item 1</a:t>
            </a:r>
          </a:p>
        </p:txBody>
      </p:sp>
    </p:spTree>
    <p:extLst>
      <p:ext uri="{BB962C8B-B14F-4D97-AF65-F5344CB8AC3E}">
        <p14:creationId xmlns:p14="http://schemas.microsoft.com/office/powerpoint/2010/main" val="2828393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Formatações de Texto</a:t>
            </a:r>
          </a:p>
        </p:txBody>
      </p:sp>
      <p:sp>
        <p:nvSpPr>
          <p:cNvPr id="3" name="Retângulo 2">
            <a:extLst>
              <a:ext uri="{FF2B5EF4-FFF2-40B4-BE49-F238E27FC236}">
                <a16:creationId xmlns:a16="http://schemas.microsoft.com/office/drawing/2014/main" id="{C0230D3E-694B-4B81-876E-D70CE1AD4758}"/>
              </a:ext>
            </a:extLst>
          </p:cNvPr>
          <p:cNvSpPr/>
          <p:nvPr/>
        </p:nvSpPr>
        <p:spPr>
          <a:xfrm>
            <a:off x="474014" y="702532"/>
            <a:ext cx="8195971" cy="707886"/>
          </a:xfrm>
          <a:prstGeom prst="rect">
            <a:avLst/>
          </a:prstGeom>
        </p:spPr>
        <p:txBody>
          <a:bodyPr wrap="square">
            <a:spAutoFit/>
          </a:bodyPr>
          <a:lstStyle/>
          <a:p>
            <a:r>
              <a:rPr lang="pt-BR" sz="2000" dirty="0"/>
              <a:t>As ferramentas de Texto que encontramos tanto na guia Transformar</a:t>
            </a:r>
          </a:p>
          <a:p>
            <a:r>
              <a:rPr lang="pt-BR" sz="2000" dirty="0"/>
              <a:t>quanto Adicionar Coluna estão mostradas ao lado.</a:t>
            </a:r>
            <a:endParaRPr lang="pt-BR" sz="2000" b="1" dirty="0"/>
          </a:p>
        </p:txBody>
      </p:sp>
      <p:pic>
        <p:nvPicPr>
          <p:cNvPr id="5" name="Imagem 4">
            <a:extLst>
              <a:ext uri="{FF2B5EF4-FFF2-40B4-BE49-F238E27FC236}">
                <a16:creationId xmlns:a16="http://schemas.microsoft.com/office/drawing/2014/main" id="{A0FC6982-91EE-4D9A-9478-A5F6DBA078AE}"/>
              </a:ext>
            </a:extLst>
          </p:cNvPr>
          <p:cNvPicPr>
            <a:picLocks noChangeAspect="1"/>
          </p:cNvPicPr>
          <p:nvPr/>
        </p:nvPicPr>
        <p:blipFill>
          <a:blip r:embed="rId2"/>
          <a:stretch>
            <a:fillRect/>
          </a:stretch>
        </p:blipFill>
        <p:spPr>
          <a:xfrm>
            <a:off x="5837552" y="1287307"/>
            <a:ext cx="3204848" cy="1514378"/>
          </a:xfrm>
          <a:prstGeom prst="rect">
            <a:avLst/>
          </a:prstGeom>
        </p:spPr>
      </p:pic>
      <p:sp>
        <p:nvSpPr>
          <p:cNvPr id="7" name="Retângulo 6">
            <a:extLst>
              <a:ext uri="{FF2B5EF4-FFF2-40B4-BE49-F238E27FC236}">
                <a16:creationId xmlns:a16="http://schemas.microsoft.com/office/drawing/2014/main" id="{1E89B51C-DD38-4D7B-847A-FAB6CA7875F3}"/>
              </a:ext>
            </a:extLst>
          </p:cNvPr>
          <p:cNvSpPr/>
          <p:nvPr/>
        </p:nvSpPr>
        <p:spPr>
          <a:xfrm>
            <a:off x="474013" y="3047335"/>
            <a:ext cx="8195971" cy="1015663"/>
          </a:xfrm>
          <a:prstGeom prst="rect">
            <a:avLst/>
          </a:prstGeom>
        </p:spPr>
        <p:txBody>
          <a:bodyPr wrap="square">
            <a:spAutoFit/>
          </a:bodyPr>
          <a:lstStyle/>
          <a:p>
            <a:r>
              <a:rPr lang="pt-BR" sz="2000" dirty="0"/>
              <a:t>4. </a:t>
            </a:r>
            <a:r>
              <a:rPr lang="pt-BR" sz="2000" b="1" dirty="0"/>
              <a:t>Extrair</a:t>
            </a:r>
            <a:r>
              <a:rPr lang="pt-BR" sz="2000" dirty="0"/>
              <a:t> Essa opção permite que a gente retire partes de uma palavra para criar uma nova, considerando apenas os primeiros caracteres, ou apenas os últimos, ou o texto entre delimitadores, </a:t>
            </a:r>
            <a:r>
              <a:rPr lang="pt-BR" sz="2000" dirty="0" err="1"/>
              <a:t>etc</a:t>
            </a:r>
            <a:endParaRPr lang="pt-BR" sz="2000" dirty="0"/>
          </a:p>
        </p:txBody>
      </p:sp>
    </p:spTree>
    <p:extLst>
      <p:ext uri="{BB962C8B-B14F-4D97-AF65-F5344CB8AC3E}">
        <p14:creationId xmlns:p14="http://schemas.microsoft.com/office/powerpoint/2010/main" val="1665651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Formatações de Texto</a:t>
            </a:r>
          </a:p>
        </p:txBody>
      </p:sp>
      <p:sp>
        <p:nvSpPr>
          <p:cNvPr id="3" name="Retângulo 2">
            <a:extLst>
              <a:ext uri="{FF2B5EF4-FFF2-40B4-BE49-F238E27FC236}">
                <a16:creationId xmlns:a16="http://schemas.microsoft.com/office/drawing/2014/main" id="{C0230D3E-694B-4B81-876E-D70CE1AD4758}"/>
              </a:ext>
            </a:extLst>
          </p:cNvPr>
          <p:cNvSpPr/>
          <p:nvPr/>
        </p:nvSpPr>
        <p:spPr>
          <a:xfrm>
            <a:off x="474014" y="702532"/>
            <a:ext cx="8195971" cy="707886"/>
          </a:xfrm>
          <a:prstGeom prst="rect">
            <a:avLst/>
          </a:prstGeom>
        </p:spPr>
        <p:txBody>
          <a:bodyPr wrap="square">
            <a:spAutoFit/>
          </a:bodyPr>
          <a:lstStyle/>
          <a:p>
            <a:r>
              <a:rPr lang="pt-BR" sz="2000" dirty="0"/>
              <a:t>As ferramentas de Texto que encontramos tanto na guia Transformar</a:t>
            </a:r>
          </a:p>
          <a:p>
            <a:r>
              <a:rPr lang="pt-BR" sz="2000" dirty="0"/>
              <a:t>quanto Adicionar Coluna estão mostradas ao lado.</a:t>
            </a:r>
            <a:endParaRPr lang="pt-BR" sz="2000" b="1" dirty="0"/>
          </a:p>
        </p:txBody>
      </p:sp>
      <p:pic>
        <p:nvPicPr>
          <p:cNvPr id="5" name="Imagem 4">
            <a:extLst>
              <a:ext uri="{FF2B5EF4-FFF2-40B4-BE49-F238E27FC236}">
                <a16:creationId xmlns:a16="http://schemas.microsoft.com/office/drawing/2014/main" id="{A0FC6982-91EE-4D9A-9478-A5F6DBA078AE}"/>
              </a:ext>
            </a:extLst>
          </p:cNvPr>
          <p:cNvPicPr>
            <a:picLocks noChangeAspect="1"/>
          </p:cNvPicPr>
          <p:nvPr/>
        </p:nvPicPr>
        <p:blipFill>
          <a:blip r:embed="rId2"/>
          <a:stretch>
            <a:fillRect/>
          </a:stretch>
        </p:blipFill>
        <p:spPr>
          <a:xfrm>
            <a:off x="5837552" y="1287307"/>
            <a:ext cx="3204848" cy="1514378"/>
          </a:xfrm>
          <a:prstGeom prst="rect">
            <a:avLst/>
          </a:prstGeom>
        </p:spPr>
      </p:pic>
      <p:sp>
        <p:nvSpPr>
          <p:cNvPr id="7" name="Retângulo 6">
            <a:extLst>
              <a:ext uri="{FF2B5EF4-FFF2-40B4-BE49-F238E27FC236}">
                <a16:creationId xmlns:a16="http://schemas.microsoft.com/office/drawing/2014/main" id="{1E89B51C-DD38-4D7B-847A-FAB6CA7875F3}"/>
              </a:ext>
            </a:extLst>
          </p:cNvPr>
          <p:cNvSpPr/>
          <p:nvPr/>
        </p:nvSpPr>
        <p:spPr>
          <a:xfrm>
            <a:off x="474013" y="3047335"/>
            <a:ext cx="8195971" cy="707886"/>
          </a:xfrm>
          <a:prstGeom prst="rect">
            <a:avLst/>
          </a:prstGeom>
        </p:spPr>
        <p:txBody>
          <a:bodyPr wrap="square">
            <a:spAutoFit/>
          </a:bodyPr>
          <a:lstStyle/>
          <a:p>
            <a:r>
              <a:rPr lang="pt-BR" sz="2000" dirty="0"/>
              <a:t>5</a:t>
            </a:r>
            <a:r>
              <a:rPr lang="pt-BR" sz="2000" b="1" dirty="0"/>
              <a:t>. Analisar </a:t>
            </a:r>
            <a:r>
              <a:rPr lang="pt-BR" sz="2000" dirty="0"/>
              <a:t>É usada em arquivos XML e JSON, o que não é o nosso</a:t>
            </a:r>
          </a:p>
          <a:p>
            <a:r>
              <a:rPr lang="pt-BR" sz="2000" dirty="0"/>
              <a:t>caso</a:t>
            </a:r>
          </a:p>
        </p:txBody>
      </p:sp>
    </p:spTree>
    <p:extLst>
      <p:ext uri="{BB962C8B-B14F-4D97-AF65-F5344CB8AC3E}">
        <p14:creationId xmlns:p14="http://schemas.microsoft.com/office/powerpoint/2010/main" val="2854475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259709" cy="584775"/>
          </a:xfrm>
          <a:prstGeom prst="rect">
            <a:avLst/>
          </a:prstGeom>
        </p:spPr>
        <p:txBody>
          <a:bodyPr wrap="square">
            <a:spAutoFit/>
          </a:bodyPr>
          <a:lstStyle/>
          <a:p>
            <a:r>
              <a:rPr lang="pt-BR" sz="3200" dirty="0"/>
              <a:t>Definição de Self-Service BI</a:t>
            </a:r>
          </a:p>
        </p:txBody>
      </p:sp>
      <p:sp>
        <p:nvSpPr>
          <p:cNvPr id="3" name="Retângulo 2">
            <a:extLst>
              <a:ext uri="{FF2B5EF4-FFF2-40B4-BE49-F238E27FC236}">
                <a16:creationId xmlns:a16="http://schemas.microsoft.com/office/drawing/2014/main" id="{C0230D3E-694B-4B81-876E-D70CE1AD4758}"/>
              </a:ext>
            </a:extLst>
          </p:cNvPr>
          <p:cNvSpPr/>
          <p:nvPr/>
        </p:nvSpPr>
        <p:spPr>
          <a:xfrm>
            <a:off x="474013" y="776724"/>
            <a:ext cx="8195971" cy="1938992"/>
          </a:xfrm>
          <a:prstGeom prst="rect">
            <a:avLst/>
          </a:prstGeom>
        </p:spPr>
        <p:txBody>
          <a:bodyPr wrap="square">
            <a:spAutoFit/>
          </a:bodyPr>
          <a:lstStyle/>
          <a:p>
            <a:r>
              <a:rPr lang="pt-BR" sz="2400" dirty="0"/>
              <a:t>Tradicionalmente, a equipe de BI ou TI faz análise de dados para usuários de negócios usando tecnologias e métodos de BI padrão. Neste método, os consumidores solicitam novas questões analíticas, que são escritas e executadas para eles por um analista de BI ou outro especialista em BI.</a:t>
            </a:r>
            <a:endParaRPr lang="pt-BR" sz="2400" b="1" dirty="0"/>
          </a:p>
        </p:txBody>
      </p:sp>
      <p:sp>
        <p:nvSpPr>
          <p:cNvPr id="8" name="Retângulo 7">
            <a:extLst>
              <a:ext uri="{FF2B5EF4-FFF2-40B4-BE49-F238E27FC236}">
                <a16:creationId xmlns:a16="http://schemas.microsoft.com/office/drawing/2014/main" id="{1F9B88A8-8941-4C57-9466-F9D230E32EF1}"/>
              </a:ext>
            </a:extLst>
          </p:cNvPr>
          <p:cNvSpPr/>
          <p:nvPr/>
        </p:nvSpPr>
        <p:spPr>
          <a:xfrm>
            <a:off x="554784" y="3147051"/>
            <a:ext cx="4097988" cy="3046988"/>
          </a:xfrm>
          <a:prstGeom prst="rect">
            <a:avLst/>
          </a:prstGeom>
        </p:spPr>
        <p:txBody>
          <a:bodyPr wrap="square">
            <a:spAutoFit/>
          </a:bodyPr>
          <a:lstStyle/>
          <a:p>
            <a:r>
              <a:rPr lang="pt-BR" sz="2400" dirty="0"/>
              <a:t>Sendo bem simplista, Self Service BI é a possibilidade do usuário final produzir exatamente o que gostaria, ou seja, ele tem autonomia para escolher o caminho e as ferramentas pelas quais irá utilizar:</a:t>
            </a:r>
            <a:endParaRPr lang="pt-BR" sz="2400" b="1" dirty="0"/>
          </a:p>
        </p:txBody>
      </p:sp>
      <p:pic>
        <p:nvPicPr>
          <p:cNvPr id="5" name="Imagem 4">
            <a:extLst>
              <a:ext uri="{FF2B5EF4-FFF2-40B4-BE49-F238E27FC236}">
                <a16:creationId xmlns:a16="http://schemas.microsoft.com/office/drawing/2014/main" id="{77D05E7F-A6FF-4A3C-A8E7-521EB99DBE6D}"/>
              </a:ext>
            </a:extLst>
          </p:cNvPr>
          <p:cNvPicPr>
            <a:picLocks noChangeAspect="1"/>
          </p:cNvPicPr>
          <p:nvPr/>
        </p:nvPicPr>
        <p:blipFill>
          <a:blip r:embed="rId2"/>
          <a:stretch>
            <a:fillRect/>
          </a:stretch>
        </p:blipFill>
        <p:spPr>
          <a:xfrm>
            <a:off x="4899708" y="3147051"/>
            <a:ext cx="1923408" cy="3067056"/>
          </a:xfrm>
          <a:prstGeom prst="rect">
            <a:avLst/>
          </a:prstGeom>
        </p:spPr>
      </p:pic>
    </p:spTree>
    <p:extLst>
      <p:ext uri="{BB962C8B-B14F-4D97-AF65-F5344CB8AC3E}">
        <p14:creationId xmlns:p14="http://schemas.microsoft.com/office/powerpoint/2010/main" val="4035192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575812" cy="584775"/>
          </a:xfrm>
          <a:prstGeom prst="rect">
            <a:avLst/>
          </a:prstGeom>
        </p:spPr>
        <p:txBody>
          <a:bodyPr wrap="square">
            <a:spAutoFit/>
          </a:bodyPr>
          <a:lstStyle/>
          <a:p>
            <a:r>
              <a:rPr lang="pt-BR" sz="3200" dirty="0"/>
              <a:t>Definição de ETL (</a:t>
            </a:r>
            <a:r>
              <a:rPr lang="pt-BR" sz="3200" dirty="0" err="1"/>
              <a:t>Extract</a:t>
            </a:r>
            <a:r>
              <a:rPr lang="pt-BR" sz="3200" dirty="0"/>
              <a:t>, </a:t>
            </a:r>
            <a:r>
              <a:rPr lang="pt-BR" sz="3200" dirty="0" err="1"/>
              <a:t>Transform</a:t>
            </a:r>
            <a:r>
              <a:rPr lang="pt-BR" sz="3200" dirty="0"/>
              <a:t> e </a:t>
            </a:r>
            <a:r>
              <a:rPr lang="pt-BR" sz="3200" dirty="0" err="1"/>
              <a:t>Load</a:t>
            </a:r>
            <a:r>
              <a:rPr lang="pt-BR" sz="3200" dirty="0"/>
              <a:t>)</a:t>
            </a:r>
          </a:p>
        </p:txBody>
      </p:sp>
      <p:sp>
        <p:nvSpPr>
          <p:cNvPr id="3" name="Retângulo 2">
            <a:extLst>
              <a:ext uri="{FF2B5EF4-FFF2-40B4-BE49-F238E27FC236}">
                <a16:creationId xmlns:a16="http://schemas.microsoft.com/office/drawing/2014/main" id="{C0230D3E-694B-4B81-876E-D70CE1AD4758}"/>
              </a:ext>
            </a:extLst>
          </p:cNvPr>
          <p:cNvSpPr/>
          <p:nvPr/>
        </p:nvSpPr>
        <p:spPr>
          <a:xfrm>
            <a:off x="474014" y="2665794"/>
            <a:ext cx="8195971" cy="3046988"/>
          </a:xfrm>
          <a:prstGeom prst="rect">
            <a:avLst/>
          </a:prstGeom>
        </p:spPr>
        <p:txBody>
          <a:bodyPr wrap="square">
            <a:spAutoFit/>
          </a:bodyPr>
          <a:lstStyle/>
          <a:p>
            <a:r>
              <a:rPr lang="pt-BR" sz="2400" b="1" dirty="0"/>
              <a:t>Extrair ( </a:t>
            </a:r>
            <a:r>
              <a:rPr lang="pt-BR" sz="2400" b="1" dirty="0" err="1"/>
              <a:t>Extract</a:t>
            </a:r>
            <a:r>
              <a:rPr lang="pt-BR" sz="2400" b="1" dirty="0"/>
              <a:t>): </a:t>
            </a:r>
            <a:r>
              <a:rPr lang="pt-BR" sz="2400" dirty="0"/>
              <a:t>Extrair os dados de varias fontes como : Pasta de trabalho, diversos banco de dados, </a:t>
            </a:r>
            <a:r>
              <a:rPr lang="pt-BR" sz="2400" dirty="0" err="1"/>
              <a:t>csv</a:t>
            </a:r>
            <a:r>
              <a:rPr lang="pt-BR" sz="2400" dirty="0"/>
              <a:t>, </a:t>
            </a:r>
            <a:r>
              <a:rPr lang="pt-BR" sz="2400" dirty="0" err="1"/>
              <a:t>txt</a:t>
            </a:r>
            <a:r>
              <a:rPr lang="pt-BR" sz="2400" dirty="0"/>
              <a:t>, </a:t>
            </a:r>
            <a:r>
              <a:rPr lang="pt-BR" sz="2400" dirty="0" err="1"/>
              <a:t>xlsx</a:t>
            </a:r>
            <a:endParaRPr lang="pt-BR" sz="2400" dirty="0"/>
          </a:p>
          <a:p>
            <a:endParaRPr lang="pt-BR" sz="2400" dirty="0"/>
          </a:p>
          <a:p>
            <a:r>
              <a:rPr lang="pt-BR" sz="2400" b="1" dirty="0"/>
              <a:t>Transformar ( </a:t>
            </a:r>
            <a:r>
              <a:rPr lang="pt-BR" sz="2400" b="1" dirty="0" err="1"/>
              <a:t>Transform</a:t>
            </a:r>
            <a:r>
              <a:rPr lang="pt-BR" sz="2400" b="1" dirty="0"/>
              <a:t>) : </a:t>
            </a:r>
            <a:r>
              <a:rPr lang="pt-BR" sz="2400" dirty="0"/>
              <a:t>Transformar os dados de colunas, alterar tipo de dados, mesclar, acrescentar.</a:t>
            </a:r>
          </a:p>
          <a:p>
            <a:endParaRPr lang="pt-BR" sz="2400" dirty="0"/>
          </a:p>
          <a:p>
            <a:r>
              <a:rPr lang="pt-BR" sz="2400" b="1" dirty="0"/>
              <a:t>Carregar (</a:t>
            </a:r>
            <a:r>
              <a:rPr lang="pt-BR" sz="2400" b="1" dirty="0" err="1"/>
              <a:t>Load</a:t>
            </a:r>
            <a:r>
              <a:rPr lang="pt-BR" sz="2400" b="1" dirty="0"/>
              <a:t>): </a:t>
            </a:r>
            <a:r>
              <a:rPr lang="pt-BR" sz="2400" dirty="0"/>
              <a:t>Carregar os dados alterados para modelo de dados</a:t>
            </a:r>
          </a:p>
        </p:txBody>
      </p:sp>
      <p:pic>
        <p:nvPicPr>
          <p:cNvPr id="3074" name="Picture 2" descr="What Is ETL And How the ETL process works?">
            <a:extLst>
              <a:ext uri="{FF2B5EF4-FFF2-40B4-BE49-F238E27FC236}">
                <a16:creationId xmlns:a16="http://schemas.microsoft.com/office/drawing/2014/main" id="{5B1F5FB3-81AB-4639-BA8D-04711B032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777" y="776724"/>
            <a:ext cx="5795318" cy="197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443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575812" cy="584775"/>
          </a:xfrm>
          <a:prstGeom prst="rect">
            <a:avLst/>
          </a:prstGeom>
        </p:spPr>
        <p:txBody>
          <a:bodyPr wrap="square">
            <a:spAutoFit/>
          </a:bodyPr>
          <a:lstStyle/>
          <a:p>
            <a:r>
              <a:rPr lang="pt-BR" sz="3200" dirty="0"/>
              <a:t>O que é um Data </a:t>
            </a:r>
            <a:r>
              <a:rPr lang="pt-BR" sz="3200" dirty="0" err="1"/>
              <a:t>Warehouse</a:t>
            </a:r>
            <a:r>
              <a:rPr lang="pt-BR" sz="3200" dirty="0"/>
              <a:t>?</a:t>
            </a:r>
          </a:p>
        </p:txBody>
      </p:sp>
      <p:sp>
        <p:nvSpPr>
          <p:cNvPr id="3" name="Retângulo 2">
            <a:extLst>
              <a:ext uri="{FF2B5EF4-FFF2-40B4-BE49-F238E27FC236}">
                <a16:creationId xmlns:a16="http://schemas.microsoft.com/office/drawing/2014/main" id="{C0230D3E-694B-4B81-876E-D70CE1AD4758}"/>
              </a:ext>
            </a:extLst>
          </p:cNvPr>
          <p:cNvSpPr/>
          <p:nvPr/>
        </p:nvSpPr>
        <p:spPr>
          <a:xfrm>
            <a:off x="474014" y="1549375"/>
            <a:ext cx="8195971" cy="1938992"/>
          </a:xfrm>
          <a:prstGeom prst="rect">
            <a:avLst/>
          </a:prstGeom>
        </p:spPr>
        <p:txBody>
          <a:bodyPr wrap="square">
            <a:spAutoFit/>
          </a:bodyPr>
          <a:lstStyle/>
          <a:p>
            <a:r>
              <a:rPr lang="pt-BR" sz="2400" dirty="0"/>
              <a:t>Um </a:t>
            </a:r>
            <a:r>
              <a:rPr lang="pt-BR" sz="2400" b="1" dirty="0"/>
              <a:t>DW</a:t>
            </a:r>
            <a:r>
              <a:rPr lang="pt-BR" sz="2400" dirty="0"/>
              <a:t> (</a:t>
            </a:r>
            <a:r>
              <a:rPr lang="pt-BR" sz="2400" b="1" dirty="0"/>
              <a:t>data </a:t>
            </a:r>
            <a:r>
              <a:rPr lang="pt-BR" sz="2400" b="1" dirty="0" err="1"/>
              <a:t>warehouse</a:t>
            </a:r>
            <a:r>
              <a:rPr lang="pt-BR" sz="2400" dirty="0"/>
              <a:t>) é um sistema de armazenamento digital que conecta e harmoniza grandes volumes de dados de diferentes fontes, projetado para ativar e fornecer suporte às atividades de business </a:t>
            </a:r>
            <a:r>
              <a:rPr lang="pt-BR" sz="2400" dirty="0" err="1"/>
              <a:t>intelligence</a:t>
            </a:r>
            <a:r>
              <a:rPr lang="pt-BR" sz="2400" dirty="0"/>
              <a:t> (BI), especialmente a análise avançada.</a:t>
            </a:r>
          </a:p>
        </p:txBody>
      </p:sp>
      <p:pic>
        <p:nvPicPr>
          <p:cNvPr id="3076" name="Picture 4" descr="Definição e Exemplos de Data Warehouse | Astera">
            <a:extLst>
              <a:ext uri="{FF2B5EF4-FFF2-40B4-BE49-F238E27FC236}">
                <a16:creationId xmlns:a16="http://schemas.microsoft.com/office/drawing/2014/main" id="{9772702A-9F39-4959-8938-37C7A1FCA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310" y="3488367"/>
            <a:ext cx="3889301" cy="250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371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575812" cy="584775"/>
          </a:xfrm>
          <a:prstGeom prst="rect">
            <a:avLst/>
          </a:prstGeom>
        </p:spPr>
        <p:txBody>
          <a:bodyPr wrap="square">
            <a:spAutoFit/>
          </a:bodyPr>
          <a:lstStyle/>
          <a:p>
            <a:r>
              <a:rPr lang="pt-BR" sz="3200" dirty="0"/>
              <a:t>Definição de Big Data</a:t>
            </a:r>
          </a:p>
        </p:txBody>
      </p:sp>
      <p:sp>
        <p:nvSpPr>
          <p:cNvPr id="3" name="Retângulo 2">
            <a:extLst>
              <a:ext uri="{FF2B5EF4-FFF2-40B4-BE49-F238E27FC236}">
                <a16:creationId xmlns:a16="http://schemas.microsoft.com/office/drawing/2014/main" id="{C0230D3E-694B-4B81-876E-D70CE1AD4758}"/>
              </a:ext>
            </a:extLst>
          </p:cNvPr>
          <p:cNvSpPr/>
          <p:nvPr/>
        </p:nvSpPr>
        <p:spPr>
          <a:xfrm>
            <a:off x="520995" y="1007115"/>
            <a:ext cx="8148990" cy="1569660"/>
          </a:xfrm>
          <a:prstGeom prst="rect">
            <a:avLst/>
          </a:prstGeom>
        </p:spPr>
        <p:txBody>
          <a:bodyPr wrap="square">
            <a:spAutoFit/>
          </a:bodyPr>
          <a:lstStyle/>
          <a:p>
            <a:r>
              <a:rPr lang="pt-BR" sz="2400" dirty="0"/>
              <a:t>Big Data é o termo em Tecnologia da Informação (TI) que trata sobre grandes conjuntos de dados que precisam ser processados e armazenados, o conceito do Big Data se iniciou com 3 </a:t>
            </a:r>
            <a:r>
              <a:rPr lang="pt-BR" sz="2400" dirty="0" err="1"/>
              <a:t>Vs</a:t>
            </a:r>
            <a:r>
              <a:rPr lang="pt-BR" sz="2400" dirty="0"/>
              <a:t> : Velocidade, Volume e Variedade.</a:t>
            </a:r>
          </a:p>
        </p:txBody>
      </p:sp>
      <p:pic>
        <p:nvPicPr>
          <p:cNvPr id="5122" name="Picture 2" descr="Big Data: O que é, conceito e definição | Blog Cetax">
            <a:extLst>
              <a:ext uri="{FF2B5EF4-FFF2-40B4-BE49-F238E27FC236}">
                <a16:creationId xmlns:a16="http://schemas.microsoft.com/office/drawing/2014/main" id="{2EC503AB-26E1-4A3F-AF1B-ADF2E9D3C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855" y="2807166"/>
            <a:ext cx="3762375"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090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575812" cy="584775"/>
          </a:xfrm>
          <a:prstGeom prst="rect">
            <a:avLst/>
          </a:prstGeom>
        </p:spPr>
        <p:txBody>
          <a:bodyPr wrap="square">
            <a:spAutoFit/>
          </a:bodyPr>
          <a:lstStyle/>
          <a:p>
            <a:r>
              <a:rPr lang="pt-BR" sz="3200" dirty="0"/>
              <a:t>Definição de Dados</a:t>
            </a:r>
          </a:p>
        </p:txBody>
      </p:sp>
      <p:sp>
        <p:nvSpPr>
          <p:cNvPr id="3" name="Retângulo 2">
            <a:extLst>
              <a:ext uri="{FF2B5EF4-FFF2-40B4-BE49-F238E27FC236}">
                <a16:creationId xmlns:a16="http://schemas.microsoft.com/office/drawing/2014/main" id="{C0230D3E-694B-4B81-876E-D70CE1AD4758}"/>
              </a:ext>
            </a:extLst>
          </p:cNvPr>
          <p:cNvSpPr/>
          <p:nvPr/>
        </p:nvSpPr>
        <p:spPr>
          <a:xfrm>
            <a:off x="497504" y="776724"/>
            <a:ext cx="8148990" cy="3416320"/>
          </a:xfrm>
          <a:prstGeom prst="rect">
            <a:avLst/>
          </a:prstGeom>
        </p:spPr>
        <p:txBody>
          <a:bodyPr wrap="square">
            <a:spAutoFit/>
          </a:bodyPr>
          <a:lstStyle/>
          <a:p>
            <a:r>
              <a:rPr lang="pt-BR" sz="2400" dirty="0"/>
              <a:t>O que é dado?</a:t>
            </a:r>
          </a:p>
          <a:p>
            <a:r>
              <a:rPr lang="pt-BR" sz="2400" dirty="0"/>
              <a:t>Os dados são elementos que constituem a matéria-prima da informação. </a:t>
            </a:r>
          </a:p>
          <a:p>
            <a:r>
              <a:rPr lang="pt-BR" sz="2400" dirty="0"/>
              <a:t>Podemos defini-los, também, como conhecimento bruto, ainda não devidamente tratado para prover insights para uma organização.</a:t>
            </a:r>
          </a:p>
          <a:p>
            <a:r>
              <a:rPr lang="pt-BR" sz="2400" dirty="0"/>
              <a:t>Assim, os dados representam um ou mais significados que, de forma isolada, não conseguem ainda transmitir uma mensagem clara.</a:t>
            </a:r>
          </a:p>
        </p:txBody>
      </p:sp>
      <p:pic>
        <p:nvPicPr>
          <p:cNvPr id="6148" name="Picture 4" descr="Qual a diferença entre dados x informações x conhecimentos? - kartado">
            <a:extLst>
              <a:ext uri="{FF2B5EF4-FFF2-40B4-BE49-F238E27FC236}">
                <a16:creationId xmlns:a16="http://schemas.microsoft.com/office/drawing/2014/main" id="{BDADAA09-E66B-4879-8864-9738BD653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658" y="3358372"/>
            <a:ext cx="4566684" cy="3020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071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575812" cy="584775"/>
          </a:xfrm>
          <a:prstGeom prst="rect">
            <a:avLst/>
          </a:prstGeom>
        </p:spPr>
        <p:txBody>
          <a:bodyPr wrap="square">
            <a:spAutoFit/>
          </a:bodyPr>
          <a:lstStyle/>
          <a:p>
            <a:r>
              <a:rPr lang="pt-BR" sz="3200" dirty="0"/>
              <a:t>Definição de Dados</a:t>
            </a:r>
          </a:p>
        </p:txBody>
      </p:sp>
      <p:sp>
        <p:nvSpPr>
          <p:cNvPr id="3" name="Retângulo 2">
            <a:extLst>
              <a:ext uri="{FF2B5EF4-FFF2-40B4-BE49-F238E27FC236}">
                <a16:creationId xmlns:a16="http://schemas.microsoft.com/office/drawing/2014/main" id="{C0230D3E-694B-4B81-876E-D70CE1AD4758}"/>
              </a:ext>
            </a:extLst>
          </p:cNvPr>
          <p:cNvSpPr/>
          <p:nvPr/>
        </p:nvSpPr>
        <p:spPr>
          <a:xfrm>
            <a:off x="497504" y="776724"/>
            <a:ext cx="8148990" cy="2308324"/>
          </a:xfrm>
          <a:prstGeom prst="rect">
            <a:avLst/>
          </a:prstGeom>
        </p:spPr>
        <p:txBody>
          <a:bodyPr wrap="square">
            <a:spAutoFit/>
          </a:bodyPr>
          <a:lstStyle/>
          <a:p>
            <a:r>
              <a:rPr lang="pt-BR" sz="2400" dirty="0"/>
              <a:t>O que é informação?</a:t>
            </a:r>
          </a:p>
          <a:p>
            <a:r>
              <a:rPr lang="pt-BR" sz="2400" dirty="0"/>
              <a:t>As informações são os dados devidamente tratados e analisados, produzindo conhecimento relevante. Ao contrário dos elementos brutos do tópico anterior, elas têm significados práticos e podem ser utilizadas para reforçar o processo de tomada de decisão.</a:t>
            </a:r>
          </a:p>
        </p:txBody>
      </p:sp>
      <p:pic>
        <p:nvPicPr>
          <p:cNvPr id="6148" name="Picture 4" descr="Qual a diferença entre dados x informações x conhecimentos? - kartado">
            <a:extLst>
              <a:ext uri="{FF2B5EF4-FFF2-40B4-BE49-F238E27FC236}">
                <a16:creationId xmlns:a16="http://schemas.microsoft.com/office/drawing/2014/main" id="{BDADAA09-E66B-4879-8864-9738BD653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74" y="2923954"/>
            <a:ext cx="5132868" cy="3455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402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756530" y="191949"/>
            <a:ext cx="7575812" cy="584775"/>
          </a:xfrm>
          <a:prstGeom prst="rect">
            <a:avLst/>
          </a:prstGeom>
        </p:spPr>
        <p:txBody>
          <a:bodyPr wrap="square">
            <a:spAutoFit/>
          </a:bodyPr>
          <a:lstStyle/>
          <a:p>
            <a:pPr algn="ctr"/>
            <a:r>
              <a:rPr lang="pt-BR" sz="3200" dirty="0"/>
              <a:t>Construção de dashboards</a:t>
            </a:r>
          </a:p>
        </p:txBody>
      </p:sp>
      <p:sp>
        <p:nvSpPr>
          <p:cNvPr id="3" name="Retângulo 2">
            <a:extLst>
              <a:ext uri="{FF2B5EF4-FFF2-40B4-BE49-F238E27FC236}">
                <a16:creationId xmlns:a16="http://schemas.microsoft.com/office/drawing/2014/main" id="{C0230D3E-694B-4B81-876E-D70CE1AD4758}"/>
              </a:ext>
            </a:extLst>
          </p:cNvPr>
          <p:cNvSpPr/>
          <p:nvPr/>
        </p:nvSpPr>
        <p:spPr>
          <a:xfrm>
            <a:off x="497504" y="776724"/>
            <a:ext cx="8148990" cy="4893647"/>
          </a:xfrm>
          <a:prstGeom prst="rect">
            <a:avLst/>
          </a:prstGeom>
        </p:spPr>
        <p:txBody>
          <a:bodyPr wrap="square">
            <a:spAutoFit/>
          </a:bodyPr>
          <a:lstStyle/>
          <a:p>
            <a:r>
              <a:rPr lang="pt-BR" sz="2400" dirty="0"/>
              <a:t>Inserir titulo: Funcionários</a:t>
            </a:r>
          </a:p>
          <a:p>
            <a:r>
              <a:rPr lang="pt-BR" sz="2400" dirty="0"/>
              <a:t>Inserir Cartão: Dados, quanto estou pagando por benefícios</a:t>
            </a:r>
          </a:p>
          <a:p>
            <a:r>
              <a:rPr lang="pt-BR" sz="2400" dirty="0"/>
              <a:t>Inserir Cartão: Soma das horas extras</a:t>
            </a:r>
          </a:p>
          <a:p>
            <a:r>
              <a:rPr lang="pt-BR" sz="2400" dirty="0"/>
              <a:t>Inserir Cartão: Soma de Impostos</a:t>
            </a:r>
          </a:p>
          <a:p>
            <a:r>
              <a:rPr lang="pt-BR" sz="2400" dirty="0"/>
              <a:t>Inserir Cartão: Soma de VR</a:t>
            </a:r>
          </a:p>
          <a:p>
            <a:r>
              <a:rPr lang="pt-BR" sz="2400" dirty="0"/>
              <a:t>Inserir Cartão: soma de VT</a:t>
            </a:r>
          </a:p>
          <a:p>
            <a:r>
              <a:rPr lang="pt-BR" sz="2400" dirty="0"/>
              <a:t>Inserir segmentação de dados: Data de contratação</a:t>
            </a:r>
          </a:p>
          <a:p>
            <a:r>
              <a:rPr lang="pt-BR" sz="2400" dirty="0"/>
              <a:t>Inserir gráfico de colunas: férias acumuladas, horas extras e nome completo</a:t>
            </a:r>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1368580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A2FC7C17-4649-479B-B1C2-3B2A33C92F40}"/>
              </a:ext>
            </a:extLst>
          </p:cNvPr>
          <p:cNvSpPr/>
          <p:nvPr/>
        </p:nvSpPr>
        <p:spPr>
          <a:xfrm>
            <a:off x="825187" y="2933174"/>
            <a:ext cx="7026475" cy="800219"/>
          </a:xfrm>
          <a:prstGeom prst="rect">
            <a:avLst/>
          </a:prstGeom>
        </p:spPr>
        <p:txBody>
          <a:bodyPr wrap="none">
            <a:spAutoFit/>
          </a:bodyPr>
          <a:lstStyle/>
          <a:p>
            <a:r>
              <a:rPr lang="pt-BR" sz="2800" dirty="0">
                <a:hlinkClick r:id="rId2"/>
              </a:rPr>
              <a:t>https://powerbi.microsoft.com/pt-br/desktop/</a:t>
            </a:r>
            <a:endParaRPr lang="pt-BR" sz="2800" dirty="0"/>
          </a:p>
          <a:p>
            <a:endParaRPr lang="pt-BR" dirty="0"/>
          </a:p>
        </p:txBody>
      </p:sp>
      <p:sp>
        <p:nvSpPr>
          <p:cNvPr id="4" name="Retângulo 3">
            <a:extLst>
              <a:ext uri="{FF2B5EF4-FFF2-40B4-BE49-F238E27FC236}">
                <a16:creationId xmlns:a16="http://schemas.microsoft.com/office/drawing/2014/main" id="{1CCB6BD1-AA9F-47D2-8985-F3DC7542750A}"/>
              </a:ext>
            </a:extLst>
          </p:cNvPr>
          <p:cNvSpPr/>
          <p:nvPr/>
        </p:nvSpPr>
        <p:spPr>
          <a:xfrm>
            <a:off x="825187" y="193963"/>
            <a:ext cx="7259709" cy="3539430"/>
          </a:xfrm>
          <a:prstGeom prst="rect">
            <a:avLst/>
          </a:prstGeom>
        </p:spPr>
        <p:txBody>
          <a:bodyPr wrap="square">
            <a:spAutoFit/>
          </a:bodyPr>
          <a:lstStyle/>
          <a:p>
            <a:r>
              <a:rPr lang="pt-BR" sz="3200" dirty="0"/>
              <a:t>Instalando o Power BI pelo Site</a:t>
            </a:r>
          </a:p>
          <a:p>
            <a:r>
              <a:rPr lang="pt-BR" sz="3200" dirty="0"/>
              <a:t>Para fazer o download do Power BI diretamente pelo site</a:t>
            </a:r>
          </a:p>
          <a:p>
            <a:endParaRPr lang="pt-BR" sz="3200" dirty="0"/>
          </a:p>
          <a:p>
            <a:endParaRPr lang="pt-BR" sz="3200" dirty="0"/>
          </a:p>
          <a:p>
            <a:endParaRPr lang="pt-BR" sz="3200" dirty="0"/>
          </a:p>
          <a:p>
            <a:endParaRPr lang="pt-BR" sz="3200" dirty="0"/>
          </a:p>
        </p:txBody>
      </p:sp>
    </p:spTree>
    <p:extLst>
      <p:ext uri="{BB962C8B-B14F-4D97-AF65-F5344CB8AC3E}">
        <p14:creationId xmlns:p14="http://schemas.microsoft.com/office/powerpoint/2010/main" val="267581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6531BBB-AA49-46B6-9FBC-EEE857BD928A}"/>
              </a:ext>
            </a:extLst>
          </p:cNvPr>
          <p:cNvPicPr>
            <a:picLocks noChangeAspect="1"/>
          </p:cNvPicPr>
          <p:nvPr/>
        </p:nvPicPr>
        <p:blipFill>
          <a:blip r:embed="rId2"/>
          <a:stretch>
            <a:fillRect/>
          </a:stretch>
        </p:blipFill>
        <p:spPr>
          <a:xfrm>
            <a:off x="490537" y="1657350"/>
            <a:ext cx="8162925" cy="3543300"/>
          </a:xfrm>
          <a:prstGeom prst="rect">
            <a:avLst/>
          </a:prstGeom>
        </p:spPr>
      </p:pic>
    </p:spTree>
    <p:extLst>
      <p:ext uri="{BB962C8B-B14F-4D97-AF65-F5344CB8AC3E}">
        <p14:creationId xmlns:p14="http://schemas.microsoft.com/office/powerpoint/2010/main" val="1377405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908930" y="689789"/>
            <a:ext cx="7259709" cy="2062103"/>
          </a:xfrm>
          <a:prstGeom prst="rect">
            <a:avLst/>
          </a:prstGeom>
        </p:spPr>
        <p:txBody>
          <a:bodyPr wrap="square">
            <a:spAutoFit/>
          </a:bodyPr>
          <a:lstStyle/>
          <a:p>
            <a:r>
              <a:rPr lang="pt-BR" sz="3200" dirty="0"/>
              <a:t>Nesta página você deve clicar em Veja as opções de download e idioma, pois</a:t>
            </a:r>
          </a:p>
          <a:p>
            <a:r>
              <a:rPr lang="pt-BR" sz="3200" dirty="0"/>
              <a:t>desta forma conseguirmos informar corretamente o idioma desejado:</a:t>
            </a:r>
          </a:p>
        </p:txBody>
      </p:sp>
      <p:pic>
        <p:nvPicPr>
          <p:cNvPr id="3" name="Imagem 2">
            <a:extLst>
              <a:ext uri="{FF2B5EF4-FFF2-40B4-BE49-F238E27FC236}">
                <a16:creationId xmlns:a16="http://schemas.microsoft.com/office/drawing/2014/main" id="{564C233D-1C67-44E3-B935-3C54DDD5E43D}"/>
              </a:ext>
            </a:extLst>
          </p:cNvPr>
          <p:cNvPicPr>
            <a:picLocks noChangeAspect="1"/>
          </p:cNvPicPr>
          <p:nvPr/>
        </p:nvPicPr>
        <p:blipFill>
          <a:blip r:embed="rId2"/>
          <a:stretch>
            <a:fillRect/>
          </a:stretch>
        </p:blipFill>
        <p:spPr>
          <a:xfrm>
            <a:off x="476250" y="2751892"/>
            <a:ext cx="8332470" cy="3933388"/>
          </a:xfrm>
          <a:prstGeom prst="rect">
            <a:avLst/>
          </a:prstGeom>
        </p:spPr>
      </p:pic>
    </p:spTree>
    <p:extLst>
      <p:ext uri="{BB962C8B-B14F-4D97-AF65-F5344CB8AC3E}">
        <p14:creationId xmlns:p14="http://schemas.microsoft.com/office/powerpoint/2010/main" val="4120549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CCB6BD1-AA9F-47D2-8985-F3DC7542750A}"/>
              </a:ext>
            </a:extLst>
          </p:cNvPr>
          <p:cNvSpPr/>
          <p:nvPr/>
        </p:nvSpPr>
        <p:spPr>
          <a:xfrm>
            <a:off x="908930" y="689789"/>
            <a:ext cx="7259709" cy="1077218"/>
          </a:xfrm>
          <a:prstGeom prst="rect">
            <a:avLst/>
          </a:prstGeom>
        </p:spPr>
        <p:txBody>
          <a:bodyPr wrap="square">
            <a:spAutoFit/>
          </a:bodyPr>
          <a:lstStyle/>
          <a:p>
            <a:r>
              <a:rPr lang="pt-BR" sz="3200" dirty="0"/>
              <a:t>Escolha o idioma desejado e em Download ou Baixar:</a:t>
            </a:r>
          </a:p>
        </p:txBody>
      </p:sp>
      <p:pic>
        <p:nvPicPr>
          <p:cNvPr id="2" name="Imagem 1">
            <a:extLst>
              <a:ext uri="{FF2B5EF4-FFF2-40B4-BE49-F238E27FC236}">
                <a16:creationId xmlns:a16="http://schemas.microsoft.com/office/drawing/2014/main" id="{943B3187-E5A4-496F-B559-FB3CF0CB966E}"/>
              </a:ext>
            </a:extLst>
          </p:cNvPr>
          <p:cNvPicPr>
            <a:picLocks noChangeAspect="1"/>
          </p:cNvPicPr>
          <p:nvPr/>
        </p:nvPicPr>
        <p:blipFill>
          <a:blip r:embed="rId2"/>
          <a:stretch>
            <a:fillRect/>
          </a:stretch>
        </p:blipFill>
        <p:spPr>
          <a:xfrm>
            <a:off x="1557337" y="2390775"/>
            <a:ext cx="6029325" cy="2076450"/>
          </a:xfrm>
          <a:prstGeom prst="rect">
            <a:avLst/>
          </a:prstGeom>
        </p:spPr>
      </p:pic>
    </p:spTree>
    <p:extLst>
      <p:ext uri="{BB962C8B-B14F-4D97-AF65-F5344CB8AC3E}">
        <p14:creationId xmlns:p14="http://schemas.microsoft.com/office/powerpoint/2010/main" val="1781092756"/>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eaecc3d-c23a-49e2-aa57-7358be5fbe1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3A2EAC8981D9D54D88FF55BF2C134120" ma:contentTypeVersion="13" ma:contentTypeDescription="Crie um novo documento." ma:contentTypeScope="" ma:versionID="bfa646544e2c604c17c44e1245e2679b">
  <xsd:schema xmlns:xsd="http://www.w3.org/2001/XMLSchema" xmlns:xs="http://www.w3.org/2001/XMLSchema" xmlns:p="http://schemas.microsoft.com/office/2006/metadata/properties" xmlns:ns3="9eaecc3d-c23a-49e2-aa57-7358be5fbe14" xmlns:ns4="331703e4-be04-4673-9524-3b21ada1db25" targetNamespace="http://schemas.microsoft.com/office/2006/metadata/properties" ma:root="true" ma:fieldsID="db8f71f2be5d3f1aa95c548d094a5229" ns3:_="" ns4:_="">
    <xsd:import namespace="9eaecc3d-c23a-49e2-aa57-7358be5fbe14"/>
    <xsd:import namespace="331703e4-be04-4673-9524-3b21ada1db2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LengthInSeconds" minOccurs="0"/>
                <xsd:element ref="ns3:MediaServiceGenerationTime" minOccurs="0"/>
                <xsd:element ref="ns3:MediaServiceEventHashCode" minOccurs="0"/>
                <xsd:element ref="ns3:MediaServiceOCR" minOccurs="0"/>
                <xsd:element ref="ns3:_activity" minOccurs="0"/>
                <xsd:element ref="ns4:SharedWithUsers" minOccurs="0"/>
                <xsd:element ref="ns4:SharedWithDetails" minOccurs="0"/>
                <xsd:element ref="ns4:SharingHintHash"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aecc3d-c23a-49e2-aa57-7358be5fb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31703e4-be04-4673-9524-3b21ada1db25" elementFormDefault="qualified">
    <xsd:import namespace="http://schemas.microsoft.com/office/2006/documentManagement/types"/>
    <xsd:import namespace="http://schemas.microsoft.com/office/infopath/2007/PartnerControls"/>
    <xsd:element name="SharedWithUsers" ma:index="16"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hes de Compartilhado Com" ma:internalName="SharedWithDetails" ma:readOnly="true">
      <xsd:simpleType>
        <xsd:restriction base="dms:Note">
          <xsd:maxLength value="255"/>
        </xsd:restriction>
      </xsd:simpleType>
    </xsd:element>
    <xsd:element name="SharingHintHash" ma:index="18" nillable="true" ma:displayName="Hash de Dica de Compartilhamento"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76878C-45CB-4451-942A-3B441F4AA83C}">
  <ds:schemaRefs>
    <ds:schemaRef ds:uri="http://schemas.microsoft.com/sharepoint/v3/contenttype/forms"/>
  </ds:schemaRefs>
</ds:datastoreItem>
</file>

<file path=customXml/itemProps2.xml><?xml version="1.0" encoding="utf-8"?>
<ds:datastoreItem xmlns:ds="http://schemas.openxmlformats.org/officeDocument/2006/customXml" ds:itemID="{24A47050-C277-4C5A-8FB6-D3DAD1BB29CC}">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331703e4-be04-4673-9524-3b21ada1db25"/>
    <ds:schemaRef ds:uri="9eaecc3d-c23a-49e2-aa57-7358be5fbe14"/>
    <ds:schemaRef ds:uri="http://www.w3.org/XML/1998/namespace"/>
    <ds:schemaRef ds:uri="http://purl.org/dc/elements/1.1/"/>
  </ds:schemaRefs>
</ds:datastoreItem>
</file>

<file path=customXml/itemProps3.xml><?xml version="1.0" encoding="utf-8"?>
<ds:datastoreItem xmlns:ds="http://schemas.openxmlformats.org/officeDocument/2006/customXml" ds:itemID="{BA8D6930-F305-4670-B71E-73F4316A45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aecc3d-c23a-49e2-aa57-7358be5fbe14"/>
    <ds:schemaRef ds:uri="331703e4-be04-4673-9524-3b21ada1db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1744</TotalTime>
  <Words>4228</Words>
  <Application>Microsoft Office PowerPoint</Application>
  <PresentationFormat>Apresentação na tela (4:3)</PresentationFormat>
  <Paragraphs>292</Paragraphs>
  <Slides>59</Slides>
  <Notes>11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59</vt:i4>
      </vt:variant>
    </vt:vector>
  </HeadingPairs>
  <TitlesOfParts>
    <vt:vector size="64" baseType="lpstr">
      <vt:lpstr>Arial</vt:lpstr>
      <vt:lpstr>Calibri</vt:lpstr>
      <vt:lpstr>Calibri Light</vt:lpstr>
      <vt:lpstr>Montserrat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SESI SENAI SP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Fabiano Oliveira</dc:creator>
  <cp:lastModifiedBy>Fabiano Oliveira Dos Santos</cp:lastModifiedBy>
  <cp:revision>284</cp:revision>
  <dcterms:created xsi:type="dcterms:W3CDTF">2019-02-19T13:22:14Z</dcterms:created>
  <dcterms:modified xsi:type="dcterms:W3CDTF">2023-06-26T23:25:02Z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0x0101003A2EAC8981D9D54D88FF55BF2C134120</vt:lpwstr>
  </property>
</Properties>
</file>